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handoutMasterIdLst>
    <p:handoutMasterId r:id="rId30"/>
  </p:handoutMasterIdLst>
  <p:sldIdLst>
    <p:sldId id="281" r:id="rId5"/>
    <p:sldId id="284" r:id="rId6"/>
    <p:sldId id="280" r:id="rId7"/>
    <p:sldId id="278" r:id="rId8"/>
    <p:sldId id="279" r:id="rId9"/>
    <p:sldId id="293" r:id="rId10"/>
    <p:sldId id="266" r:id="rId11"/>
    <p:sldId id="295" r:id="rId12"/>
    <p:sldId id="294" r:id="rId13"/>
    <p:sldId id="304" r:id="rId14"/>
    <p:sldId id="306" r:id="rId15"/>
    <p:sldId id="307" r:id="rId16"/>
    <p:sldId id="303" r:id="rId17"/>
    <p:sldId id="296" r:id="rId18"/>
    <p:sldId id="302" r:id="rId19"/>
    <p:sldId id="308" r:id="rId20"/>
    <p:sldId id="309" r:id="rId21"/>
    <p:sldId id="297" r:id="rId22"/>
    <p:sldId id="298" r:id="rId23"/>
    <p:sldId id="300" r:id="rId24"/>
    <p:sldId id="301" r:id="rId25"/>
    <p:sldId id="299" r:id="rId26"/>
    <p:sldId id="310" r:id="rId27"/>
    <p:sldId id="282" r:id="rId28"/>
  </p:sldIdLst>
  <p:sldSz cx="12192000" cy="6858000"/>
  <p:notesSz cx="6858000" cy="9144000"/>
  <p:defaultTex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A35910-7761-D448-8F27-969ADBC71811}" v="38" dt="2025-08-12T19:47:43.176"/>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66" autoAdjust="0"/>
    <p:restoredTop sz="66161" autoAdjust="0"/>
  </p:normalViewPr>
  <p:slideViewPr>
    <p:cSldViewPr snapToGrid="0">
      <p:cViewPr>
        <p:scale>
          <a:sx n="81" d="100"/>
          <a:sy n="81" d="100"/>
        </p:scale>
        <p:origin x="688" y="264"/>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882" y="14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a lefevre" userId="3178b506-1442-43b5-b8dd-c16a27229a2d" providerId="ADAL" clId="{DCA35910-7761-D448-8F27-969ADBC71811}"/>
    <pc:docChg chg="undo custSel addSld delSld modSld sldOrd modMainMaster modShowInfo">
      <pc:chgData name="shana lefevre" userId="3178b506-1442-43b5-b8dd-c16a27229a2d" providerId="ADAL" clId="{DCA35910-7761-D448-8F27-969ADBC71811}" dt="2025-08-12T19:48:30.958" v="1199" actId="20577"/>
      <pc:docMkLst>
        <pc:docMk/>
      </pc:docMkLst>
      <pc:sldChg chg="modSp del mod">
        <pc:chgData name="shana lefevre" userId="3178b506-1442-43b5-b8dd-c16a27229a2d" providerId="ADAL" clId="{DCA35910-7761-D448-8F27-969ADBC71811}" dt="2025-07-29T17:42:31.440" v="417" actId="2696"/>
        <pc:sldMkLst>
          <pc:docMk/>
          <pc:sldMk cId="3666674671" sldId="261"/>
        </pc:sldMkLst>
      </pc:sldChg>
      <pc:sldChg chg="delSp del">
        <pc:chgData name="shana lefevre" userId="3178b506-1442-43b5-b8dd-c16a27229a2d" providerId="ADAL" clId="{DCA35910-7761-D448-8F27-969ADBC71811}" dt="2025-07-29T17:42:32.669" v="419" actId="2696"/>
        <pc:sldMkLst>
          <pc:docMk/>
          <pc:sldMk cId="729609147" sldId="265"/>
        </pc:sldMkLst>
      </pc:sldChg>
      <pc:sldChg chg="addSp delSp modSp mod">
        <pc:chgData name="shana lefevre" userId="3178b506-1442-43b5-b8dd-c16a27229a2d" providerId="ADAL" clId="{DCA35910-7761-D448-8F27-969ADBC71811}" dt="2025-08-12T19:47:46.433" v="1185"/>
        <pc:sldMkLst>
          <pc:docMk/>
          <pc:sldMk cId="643777997" sldId="266"/>
        </pc:sldMkLst>
        <pc:spChg chg="mod">
          <ac:chgData name="shana lefevre" userId="3178b506-1442-43b5-b8dd-c16a27229a2d" providerId="ADAL" clId="{DCA35910-7761-D448-8F27-969ADBC71811}" dt="2025-08-12T13:55:36.581" v="625" actId="20577"/>
          <ac:spMkLst>
            <pc:docMk/>
            <pc:sldMk cId="643777997" sldId="266"/>
            <ac:spMk id="2" creationId="{5D030A76-B788-B363-104E-266B7C7F7208}"/>
          </ac:spMkLst>
        </pc:spChg>
        <pc:spChg chg="del mod">
          <ac:chgData name="shana lefevre" userId="3178b506-1442-43b5-b8dd-c16a27229a2d" providerId="ADAL" clId="{DCA35910-7761-D448-8F27-969ADBC71811}" dt="2025-08-12T13:54:48.523" v="605" actId="478"/>
          <ac:spMkLst>
            <pc:docMk/>
            <pc:sldMk cId="643777997" sldId="266"/>
            <ac:spMk id="3" creationId="{05948542-FCE1-3AE6-C6C9-17975609DF70}"/>
          </ac:spMkLst>
        </pc:spChg>
        <pc:spChg chg="del mod">
          <ac:chgData name="shana lefevre" userId="3178b506-1442-43b5-b8dd-c16a27229a2d" providerId="ADAL" clId="{DCA35910-7761-D448-8F27-969ADBC71811}" dt="2025-08-12T13:55:08.922" v="610" actId="478"/>
          <ac:spMkLst>
            <pc:docMk/>
            <pc:sldMk cId="643777997" sldId="266"/>
            <ac:spMk id="4" creationId="{3EE67564-0457-E486-97D0-8109D2C97B3F}"/>
          </ac:spMkLst>
        </pc:spChg>
        <pc:spChg chg="del mod ord">
          <ac:chgData name="shana lefevre" userId="3178b506-1442-43b5-b8dd-c16a27229a2d" providerId="ADAL" clId="{DCA35910-7761-D448-8F27-969ADBC71811}" dt="2025-08-12T17:41:02.027" v="983" actId="478"/>
          <ac:spMkLst>
            <pc:docMk/>
            <pc:sldMk cId="643777997" sldId="266"/>
            <ac:spMk id="5" creationId="{3EE39F69-A1C6-AF25-B91E-7EEE8ED9E9D8}"/>
          </ac:spMkLst>
        </pc:spChg>
        <pc:spChg chg="mod">
          <ac:chgData name="shana lefevre" userId="3178b506-1442-43b5-b8dd-c16a27229a2d" providerId="ADAL" clId="{DCA35910-7761-D448-8F27-969ADBC71811}" dt="2025-08-12T13:54:55.244" v="607" actId="26606"/>
          <ac:spMkLst>
            <pc:docMk/>
            <pc:sldMk cId="643777997" sldId="266"/>
            <ac:spMk id="7" creationId="{E5515D61-4A1E-00E9-F33B-129B675672BB}"/>
          </ac:spMkLst>
        </pc:spChg>
        <pc:spChg chg="add del mod">
          <ac:chgData name="shana lefevre" userId="3178b506-1442-43b5-b8dd-c16a27229a2d" providerId="ADAL" clId="{DCA35910-7761-D448-8F27-969ADBC71811}" dt="2025-08-12T13:54:51.340" v="606"/>
          <ac:spMkLst>
            <pc:docMk/>
            <pc:sldMk cId="643777997" sldId="266"/>
            <ac:spMk id="8" creationId="{B888B97F-3520-6101-DE9B-0AF41A0C1152}"/>
          </ac:spMkLst>
        </pc:spChg>
        <pc:spChg chg="add del mod">
          <ac:chgData name="shana lefevre" userId="3178b506-1442-43b5-b8dd-c16a27229a2d" providerId="ADAL" clId="{DCA35910-7761-D448-8F27-969ADBC71811}" dt="2025-08-12T13:55:10.508" v="611" actId="478"/>
          <ac:spMkLst>
            <pc:docMk/>
            <pc:sldMk cId="643777997" sldId="266"/>
            <ac:spMk id="11" creationId="{18BD500B-EF14-4089-6F1A-96D067E302DA}"/>
          </ac:spMkLst>
        </pc:spChg>
        <pc:spChg chg="add mod">
          <ac:chgData name="shana lefevre" userId="3178b506-1442-43b5-b8dd-c16a27229a2d" providerId="ADAL" clId="{DCA35910-7761-D448-8F27-969ADBC71811}" dt="2025-08-12T14:07:46.010" v="711" actId="1076"/>
          <ac:spMkLst>
            <pc:docMk/>
            <pc:sldMk cId="643777997" sldId="266"/>
            <ac:spMk id="13" creationId="{D3D68880-E43B-9076-D8AD-95532D8270A5}"/>
          </ac:spMkLst>
        </pc:spChg>
        <pc:spChg chg="add del mod">
          <ac:chgData name="shana lefevre" userId="3178b506-1442-43b5-b8dd-c16a27229a2d" providerId="ADAL" clId="{DCA35910-7761-D448-8F27-969ADBC71811}" dt="2025-08-12T19:47:44.412" v="1181"/>
          <ac:spMkLst>
            <pc:docMk/>
            <pc:sldMk cId="643777997" sldId="266"/>
            <ac:spMk id="14" creationId="{0391C93C-CAD9-7C9B-F133-A868E73AB76E}"/>
          </ac:spMkLst>
        </pc:spChg>
        <pc:spChg chg="add del mod">
          <ac:chgData name="shana lefevre" userId="3178b506-1442-43b5-b8dd-c16a27229a2d" providerId="ADAL" clId="{DCA35910-7761-D448-8F27-969ADBC71811}" dt="2025-08-12T19:47:45.411" v="1183"/>
          <ac:spMkLst>
            <pc:docMk/>
            <pc:sldMk cId="643777997" sldId="266"/>
            <ac:spMk id="15" creationId="{5BC47B6A-8A9A-63B4-C25E-A35272B18C42}"/>
          </ac:spMkLst>
        </pc:spChg>
        <pc:spChg chg="add del mod">
          <ac:chgData name="shana lefevre" userId="3178b506-1442-43b5-b8dd-c16a27229a2d" providerId="ADAL" clId="{DCA35910-7761-D448-8F27-969ADBC71811}" dt="2025-08-12T19:47:46.433" v="1185"/>
          <ac:spMkLst>
            <pc:docMk/>
            <pc:sldMk cId="643777997" sldId="266"/>
            <ac:spMk id="16" creationId="{DDE24927-E439-2767-8638-E0A613FA7691}"/>
          </ac:spMkLst>
        </pc:spChg>
        <pc:picChg chg="add mod ord">
          <ac:chgData name="shana lefevre" userId="3178b506-1442-43b5-b8dd-c16a27229a2d" providerId="ADAL" clId="{DCA35910-7761-D448-8F27-969ADBC71811}" dt="2025-08-12T14:06:34.448" v="688" actId="1076"/>
          <ac:picMkLst>
            <pc:docMk/>
            <pc:sldMk cId="643777997" sldId="266"/>
            <ac:picMk id="9" creationId="{AB74DE97-3318-0544-A793-17457293653A}"/>
          </ac:picMkLst>
        </pc:picChg>
        <pc:picChg chg="add mod">
          <ac:chgData name="shana lefevre" userId="3178b506-1442-43b5-b8dd-c16a27229a2d" providerId="ADAL" clId="{DCA35910-7761-D448-8F27-969ADBC71811}" dt="2025-08-12T14:06:27.906" v="686" actId="1076"/>
          <ac:picMkLst>
            <pc:docMk/>
            <pc:sldMk cId="643777997" sldId="266"/>
            <ac:picMk id="12" creationId="{A50E8A80-3F17-5410-919D-CB7B0E9F1547}"/>
          </ac:picMkLst>
        </pc:picChg>
      </pc:sldChg>
      <pc:sldChg chg="delSp del">
        <pc:chgData name="shana lefevre" userId="3178b506-1442-43b5-b8dd-c16a27229a2d" providerId="ADAL" clId="{DCA35910-7761-D448-8F27-969ADBC71811}" dt="2025-07-29T17:42:33.431" v="421" actId="2696"/>
        <pc:sldMkLst>
          <pc:docMk/>
          <pc:sldMk cId="4259977132" sldId="268"/>
        </pc:sldMkLst>
      </pc:sldChg>
      <pc:sldChg chg="del">
        <pc:chgData name="shana lefevre" userId="3178b506-1442-43b5-b8dd-c16a27229a2d" providerId="ADAL" clId="{DCA35910-7761-D448-8F27-969ADBC71811}" dt="2025-07-29T17:42:32.328" v="418" actId="2696"/>
        <pc:sldMkLst>
          <pc:docMk/>
          <pc:sldMk cId="1679936628" sldId="273"/>
        </pc:sldMkLst>
      </pc:sldChg>
      <pc:sldChg chg="del">
        <pc:chgData name="shana lefevre" userId="3178b506-1442-43b5-b8dd-c16a27229a2d" providerId="ADAL" clId="{DCA35910-7761-D448-8F27-969ADBC71811}" dt="2025-07-29T17:42:33.020" v="420" actId="2696"/>
        <pc:sldMkLst>
          <pc:docMk/>
          <pc:sldMk cId="1649597717" sldId="277"/>
        </pc:sldMkLst>
      </pc:sldChg>
      <pc:sldChg chg="addSp delSp modSp mod modNotesTx">
        <pc:chgData name="shana lefevre" userId="3178b506-1442-43b5-b8dd-c16a27229a2d" providerId="ADAL" clId="{DCA35910-7761-D448-8F27-969ADBC71811}" dt="2025-08-12T19:47:30.631" v="1176" actId="113"/>
        <pc:sldMkLst>
          <pc:docMk/>
          <pc:sldMk cId="3930438526" sldId="278"/>
        </pc:sldMkLst>
        <pc:spChg chg="mod">
          <ac:chgData name="shana lefevre" userId="3178b506-1442-43b5-b8dd-c16a27229a2d" providerId="ADAL" clId="{DCA35910-7761-D448-8F27-969ADBC71811}" dt="2025-08-12T19:47:30.631" v="1176" actId="113"/>
          <ac:spMkLst>
            <pc:docMk/>
            <pc:sldMk cId="3930438526" sldId="278"/>
            <ac:spMk id="2" creationId="{954ABE40-AA00-F366-A36A-B3F1AADBF025}"/>
          </ac:spMkLst>
        </pc:spChg>
        <pc:spChg chg="mod">
          <ac:chgData name="shana lefevre" userId="3178b506-1442-43b5-b8dd-c16a27229a2d" providerId="ADAL" clId="{DCA35910-7761-D448-8F27-969ADBC71811}" dt="2025-07-29T17:20:38.486" v="91" actId="1076"/>
          <ac:spMkLst>
            <pc:docMk/>
            <pc:sldMk cId="3930438526" sldId="278"/>
            <ac:spMk id="3" creationId="{8CBBBCDF-77E7-4332-AB3B-8A7204FAF8BD}"/>
          </ac:spMkLst>
        </pc:spChg>
        <pc:picChg chg="mod">
          <ac:chgData name="shana lefevre" userId="3178b506-1442-43b5-b8dd-c16a27229a2d" providerId="ADAL" clId="{DCA35910-7761-D448-8F27-969ADBC71811}" dt="2025-07-29T17:20:53.955" v="94" actId="1076"/>
          <ac:picMkLst>
            <pc:docMk/>
            <pc:sldMk cId="3930438526" sldId="278"/>
            <ac:picMk id="8" creationId="{7F9223D1-4108-BF14-54F1-06F7046A7B7C}"/>
          </ac:picMkLst>
        </pc:picChg>
        <pc:picChg chg="mod">
          <ac:chgData name="shana lefevre" userId="3178b506-1442-43b5-b8dd-c16a27229a2d" providerId="ADAL" clId="{DCA35910-7761-D448-8F27-969ADBC71811}" dt="2025-07-29T17:20:52.719" v="93" actId="1076"/>
          <ac:picMkLst>
            <pc:docMk/>
            <pc:sldMk cId="3930438526" sldId="278"/>
            <ac:picMk id="9" creationId="{90304D58-FC7F-5737-5577-E36B18407A06}"/>
          </ac:picMkLst>
        </pc:picChg>
      </pc:sldChg>
      <pc:sldChg chg="addSp delSp modSp mod setBg modNotesTx">
        <pc:chgData name="shana lefevre" userId="3178b506-1442-43b5-b8dd-c16a27229a2d" providerId="ADAL" clId="{DCA35910-7761-D448-8F27-969ADBC71811}" dt="2025-08-12T17:38:47.065" v="900" actId="1076"/>
        <pc:sldMkLst>
          <pc:docMk/>
          <pc:sldMk cId="2243159397" sldId="279"/>
        </pc:sldMkLst>
        <pc:spChg chg="mod">
          <ac:chgData name="shana lefevre" userId="3178b506-1442-43b5-b8dd-c16a27229a2d" providerId="ADAL" clId="{DCA35910-7761-D448-8F27-969ADBC71811}" dt="2025-07-29T17:20:17.742" v="85" actId="1076"/>
          <ac:spMkLst>
            <pc:docMk/>
            <pc:sldMk cId="2243159397" sldId="279"/>
            <ac:spMk id="2" creationId="{47A9874B-BCA9-8420-1595-EDD1865A099A}"/>
          </ac:spMkLst>
        </pc:spChg>
        <pc:spChg chg="mod">
          <ac:chgData name="shana lefevre" userId="3178b506-1442-43b5-b8dd-c16a27229a2d" providerId="ADAL" clId="{DCA35910-7761-D448-8F27-969ADBC71811}" dt="2025-08-12T17:38:39.313" v="897" actId="1076"/>
          <ac:spMkLst>
            <pc:docMk/>
            <pc:sldMk cId="2243159397" sldId="279"/>
            <ac:spMk id="11" creationId="{3259DD30-1DC5-998E-3A8B-5A8B38674070}"/>
          </ac:spMkLst>
        </pc:spChg>
        <pc:picChg chg="add mod">
          <ac:chgData name="shana lefevre" userId="3178b506-1442-43b5-b8dd-c16a27229a2d" providerId="ADAL" clId="{DCA35910-7761-D448-8F27-969ADBC71811}" dt="2025-08-12T17:37:01.473" v="895" actId="1076"/>
          <ac:picMkLst>
            <pc:docMk/>
            <pc:sldMk cId="2243159397" sldId="279"/>
            <ac:picMk id="3" creationId="{FE97DB34-D87C-A4DB-070F-446EF03703E0}"/>
          </ac:picMkLst>
        </pc:picChg>
        <pc:picChg chg="add mod">
          <ac:chgData name="shana lefevre" userId="3178b506-1442-43b5-b8dd-c16a27229a2d" providerId="ADAL" clId="{DCA35910-7761-D448-8F27-969ADBC71811}" dt="2025-08-12T17:38:47.065" v="900" actId="1076"/>
          <ac:picMkLst>
            <pc:docMk/>
            <pc:sldMk cId="2243159397" sldId="279"/>
            <ac:picMk id="6" creationId="{A8F21C5F-1DB4-498D-F691-101E29E98117}"/>
          </ac:picMkLst>
        </pc:picChg>
        <pc:picChg chg="mod">
          <ac:chgData name="shana lefevre" userId="3178b506-1442-43b5-b8dd-c16a27229a2d" providerId="ADAL" clId="{DCA35910-7761-D448-8F27-969ADBC71811}" dt="2025-08-12T17:38:41.646" v="898" actId="1076"/>
          <ac:picMkLst>
            <pc:docMk/>
            <pc:sldMk cId="2243159397" sldId="279"/>
            <ac:picMk id="8" creationId="{B0AC37C0-EA8B-A2A8-BE94-9696B1EF1E9F}"/>
          </ac:picMkLst>
        </pc:picChg>
      </pc:sldChg>
      <pc:sldChg chg="modSp mod">
        <pc:chgData name="shana lefevre" userId="3178b506-1442-43b5-b8dd-c16a27229a2d" providerId="ADAL" clId="{DCA35910-7761-D448-8F27-969ADBC71811}" dt="2025-07-29T17:31:54.975" v="318" actId="113"/>
        <pc:sldMkLst>
          <pc:docMk/>
          <pc:sldMk cId="467869221" sldId="280"/>
        </pc:sldMkLst>
        <pc:spChg chg="mod">
          <ac:chgData name="shana lefevre" userId="3178b506-1442-43b5-b8dd-c16a27229a2d" providerId="ADAL" clId="{DCA35910-7761-D448-8F27-969ADBC71811}" dt="2025-07-29T17:31:54.975" v="318" actId="113"/>
          <ac:spMkLst>
            <pc:docMk/>
            <pc:sldMk cId="467869221" sldId="280"/>
            <ac:spMk id="3" creationId="{B2F3FA79-DE26-1F2A-0CF7-5671B73C8B6F}"/>
          </ac:spMkLst>
        </pc:spChg>
      </pc:sldChg>
      <pc:sldChg chg="delSp modSp mod modShow">
        <pc:chgData name="shana lefevre" userId="3178b506-1442-43b5-b8dd-c16a27229a2d" providerId="ADAL" clId="{DCA35910-7761-D448-8F27-969ADBC71811}" dt="2025-07-29T17:43:44.613" v="495" actId="1076"/>
        <pc:sldMkLst>
          <pc:docMk/>
          <pc:sldMk cId="639264769" sldId="281"/>
        </pc:sldMkLst>
        <pc:spChg chg="mod">
          <ac:chgData name="shana lefevre" userId="3178b506-1442-43b5-b8dd-c16a27229a2d" providerId="ADAL" clId="{DCA35910-7761-D448-8F27-969ADBC71811}" dt="2025-07-29T17:43:05.262" v="453" actId="1076"/>
          <ac:spMkLst>
            <pc:docMk/>
            <pc:sldMk cId="639264769" sldId="281"/>
            <ac:spMk id="6" creationId="{F20A922B-22EC-7FD8-FA8C-2FFAC558BD66}"/>
          </ac:spMkLst>
        </pc:spChg>
        <pc:spChg chg="mod">
          <ac:chgData name="shana lefevre" userId="3178b506-1442-43b5-b8dd-c16a27229a2d" providerId="ADAL" clId="{DCA35910-7761-D448-8F27-969ADBC71811}" dt="2025-07-29T17:31:23.201" v="311" actId="1076"/>
          <ac:spMkLst>
            <pc:docMk/>
            <pc:sldMk cId="639264769" sldId="281"/>
            <ac:spMk id="8" creationId="{602FF19D-A710-A994-67B6-761CCD85159B}"/>
          </ac:spMkLst>
        </pc:spChg>
        <pc:spChg chg="mod">
          <ac:chgData name="shana lefevre" userId="3178b506-1442-43b5-b8dd-c16a27229a2d" providerId="ADAL" clId="{DCA35910-7761-D448-8F27-969ADBC71811}" dt="2025-07-29T17:43:44.613" v="495" actId="1076"/>
          <ac:spMkLst>
            <pc:docMk/>
            <pc:sldMk cId="639264769" sldId="281"/>
            <ac:spMk id="9" creationId="{A360DB0B-FF65-AD24-7A03-D5BEE3EF033F}"/>
          </ac:spMkLst>
        </pc:spChg>
        <pc:picChg chg="mod">
          <ac:chgData name="shana lefevre" userId="3178b506-1442-43b5-b8dd-c16a27229a2d" providerId="ADAL" clId="{DCA35910-7761-D448-8F27-969ADBC71811}" dt="2025-07-29T17:31:19.774" v="310" actId="1076"/>
          <ac:picMkLst>
            <pc:docMk/>
            <pc:sldMk cId="639264769" sldId="281"/>
            <ac:picMk id="4" creationId="{782ED2F6-AFB3-9199-3999-2B5E4BAF2423}"/>
          </ac:picMkLst>
        </pc:picChg>
      </pc:sldChg>
      <pc:sldChg chg="modSp mod modClrScheme chgLayout">
        <pc:chgData name="shana lefevre" userId="3178b506-1442-43b5-b8dd-c16a27229a2d" providerId="ADAL" clId="{DCA35910-7761-D448-8F27-969ADBC71811}" dt="2025-07-29T17:43:01.330" v="452" actId="26606"/>
        <pc:sldMkLst>
          <pc:docMk/>
          <pc:sldMk cId="2184472291" sldId="282"/>
        </pc:sldMkLst>
        <pc:spChg chg="mod">
          <ac:chgData name="shana lefevre" userId="3178b506-1442-43b5-b8dd-c16a27229a2d" providerId="ADAL" clId="{DCA35910-7761-D448-8F27-969ADBC71811}" dt="2025-07-29T17:43:01.330" v="452" actId="26606"/>
          <ac:spMkLst>
            <pc:docMk/>
            <pc:sldMk cId="2184472291" sldId="282"/>
            <ac:spMk id="7" creationId="{4AB1CD4B-2C7F-1593-8E69-B7450F3DCAD6}"/>
          </ac:spMkLst>
        </pc:spChg>
        <pc:picChg chg="mod">
          <ac:chgData name="shana lefevre" userId="3178b506-1442-43b5-b8dd-c16a27229a2d" providerId="ADAL" clId="{DCA35910-7761-D448-8F27-969ADBC71811}" dt="2025-07-29T17:43:01.330" v="452" actId="26606"/>
          <ac:picMkLst>
            <pc:docMk/>
            <pc:sldMk cId="2184472291" sldId="282"/>
            <ac:picMk id="5" creationId="{030E03B4-DAB0-F43D-4B1C-C54F75E621A1}"/>
          </ac:picMkLst>
        </pc:picChg>
      </pc:sldChg>
      <pc:sldChg chg="addSp delSp modSp mod modClrScheme chgLayout">
        <pc:chgData name="shana lefevre" userId="3178b506-1442-43b5-b8dd-c16a27229a2d" providerId="ADAL" clId="{DCA35910-7761-D448-8F27-969ADBC71811}" dt="2025-07-29T17:41:49.483" v="415" actId="26606"/>
        <pc:sldMkLst>
          <pc:docMk/>
          <pc:sldMk cId="1672017990" sldId="284"/>
        </pc:sldMkLst>
        <pc:spChg chg="mod">
          <ac:chgData name="shana lefevre" userId="3178b506-1442-43b5-b8dd-c16a27229a2d" providerId="ADAL" clId="{DCA35910-7761-D448-8F27-969ADBC71811}" dt="2025-07-29T17:41:49.483" v="415" actId="26606"/>
          <ac:spMkLst>
            <pc:docMk/>
            <pc:sldMk cId="1672017990" sldId="284"/>
            <ac:spMk id="2" creationId="{081AD706-11EF-C258-EBD5-C4EEFEAACF16}"/>
          </ac:spMkLst>
        </pc:spChg>
        <pc:spChg chg="add mod">
          <ac:chgData name="shana lefevre" userId="3178b506-1442-43b5-b8dd-c16a27229a2d" providerId="ADAL" clId="{DCA35910-7761-D448-8F27-969ADBC71811}" dt="2025-07-29T17:41:49.483" v="415" actId="26606"/>
          <ac:spMkLst>
            <pc:docMk/>
            <pc:sldMk cId="1672017990" sldId="284"/>
            <ac:spMk id="9" creationId="{DE1A5DBC-B847-8D94-AE0B-B38E1C739A2A}"/>
          </ac:spMkLst>
        </pc:spChg>
        <pc:graphicFrameChg chg="add mod">
          <ac:chgData name="shana lefevre" userId="3178b506-1442-43b5-b8dd-c16a27229a2d" providerId="ADAL" clId="{DCA35910-7761-D448-8F27-969ADBC71811}" dt="2025-07-29T17:41:49.483" v="415" actId="26606"/>
          <ac:graphicFrameMkLst>
            <pc:docMk/>
            <pc:sldMk cId="1672017990" sldId="284"/>
            <ac:graphicFrameMk id="10" creationId="{AC85F537-3AD2-FF10-2998-9E2AD49139BB}"/>
          </ac:graphicFrameMkLst>
        </pc:graphicFrameChg>
      </pc:sldChg>
      <pc:sldChg chg="delSp">
        <pc:chgData name="shana lefevre" userId="3178b506-1442-43b5-b8dd-c16a27229a2d" providerId="ADAL" clId="{DCA35910-7761-D448-8F27-969ADBC71811}" dt="2025-07-29T17:38:57.960" v="387"/>
        <pc:sldMkLst>
          <pc:docMk/>
          <pc:sldMk cId="4233691277" sldId="292"/>
        </pc:sldMkLst>
      </pc:sldChg>
      <pc:sldChg chg="modSp mod ord modNotesTx">
        <pc:chgData name="shana lefevre" userId="3178b506-1442-43b5-b8dd-c16a27229a2d" providerId="ADAL" clId="{DCA35910-7761-D448-8F27-969ADBC71811}" dt="2025-08-12T17:39:42.426" v="963" actId="20577"/>
        <pc:sldMkLst>
          <pc:docMk/>
          <pc:sldMk cId="2826955880" sldId="293"/>
        </pc:sldMkLst>
        <pc:spChg chg="mod">
          <ac:chgData name="shana lefevre" userId="3178b506-1442-43b5-b8dd-c16a27229a2d" providerId="ADAL" clId="{DCA35910-7761-D448-8F27-969ADBC71811}" dt="2025-07-29T17:32:01.877" v="319" actId="113"/>
          <ac:spMkLst>
            <pc:docMk/>
            <pc:sldMk cId="2826955880" sldId="293"/>
            <ac:spMk id="3" creationId="{ABF89335-EF19-3C69-7353-804E4B5EEA66}"/>
          </ac:spMkLst>
        </pc:spChg>
      </pc:sldChg>
      <pc:sldChg chg="addSp delSp modSp add mod">
        <pc:chgData name="shana lefevre" userId="3178b506-1442-43b5-b8dd-c16a27229a2d" providerId="ADAL" clId="{DCA35910-7761-D448-8F27-969ADBC71811}" dt="2025-08-12T17:44:34.681" v="1023" actId="20577"/>
        <pc:sldMkLst>
          <pc:docMk/>
          <pc:sldMk cId="1268040933" sldId="294"/>
        </pc:sldMkLst>
        <pc:spChg chg="mod">
          <ac:chgData name="shana lefevre" userId="3178b506-1442-43b5-b8dd-c16a27229a2d" providerId="ADAL" clId="{DCA35910-7761-D448-8F27-969ADBC71811}" dt="2025-08-12T17:42:27.626" v="1010" actId="20577"/>
          <ac:spMkLst>
            <pc:docMk/>
            <pc:sldMk cId="1268040933" sldId="294"/>
            <ac:spMk id="2" creationId="{93090972-43CB-89D9-78F2-2A3382B81EE5}"/>
          </ac:spMkLst>
        </pc:spChg>
        <pc:spChg chg="del">
          <ac:chgData name="shana lefevre" userId="3178b506-1442-43b5-b8dd-c16a27229a2d" providerId="ADAL" clId="{DCA35910-7761-D448-8F27-969ADBC71811}" dt="2025-08-12T17:42:57.023" v="1011" actId="478"/>
          <ac:spMkLst>
            <pc:docMk/>
            <pc:sldMk cId="1268040933" sldId="294"/>
            <ac:spMk id="3" creationId="{F9BCD596-A530-2A59-B3F8-9E4757A6B0A0}"/>
          </ac:spMkLst>
        </pc:spChg>
        <pc:spChg chg="mod">
          <ac:chgData name="shana lefevre" userId="3178b506-1442-43b5-b8dd-c16a27229a2d" providerId="ADAL" clId="{DCA35910-7761-D448-8F27-969ADBC71811}" dt="2025-08-12T17:44:34.681" v="1023" actId="20577"/>
          <ac:spMkLst>
            <pc:docMk/>
            <pc:sldMk cId="1268040933" sldId="294"/>
            <ac:spMk id="4" creationId="{2FB3060B-ED48-1723-646A-B0A26648EF3E}"/>
          </ac:spMkLst>
        </pc:spChg>
        <pc:spChg chg="add del mod">
          <ac:chgData name="shana lefevre" userId="3178b506-1442-43b5-b8dd-c16a27229a2d" providerId="ADAL" clId="{DCA35910-7761-D448-8F27-969ADBC71811}" dt="2025-08-12T17:43:55.165" v="1014" actId="931"/>
          <ac:spMkLst>
            <pc:docMk/>
            <pc:sldMk cId="1268040933" sldId="294"/>
            <ac:spMk id="8" creationId="{1C808A67-A918-9DED-3687-B2A05C7E6290}"/>
          </ac:spMkLst>
        </pc:spChg>
        <pc:picChg chg="add mod">
          <ac:chgData name="shana lefevre" userId="3178b506-1442-43b5-b8dd-c16a27229a2d" providerId="ADAL" clId="{DCA35910-7761-D448-8F27-969ADBC71811}" dt="2025-08-12T17:44:00.318" v="1018" actId="1076"/>
          <ac:picMkLst>
            <pc:docMk/>
            <pc:sldMk cId="1268040933" sldId="294"/>
            <ac:picMk id="10" creationId="{EC142A28-8DF3-316A-54CA-6AC7A1BADC09}"/>
          </ac:picMkLst>
        </pc:picChg>
      </pc:sldChg>
      <pc:sldChg chg="del">
        <pc:chgData name="shana lefevre" userId="3178b506-1442-43b5-b8dd-c16a27229a2d" providerId="ADAL" clId="{DCA35910-7761-D448-8F27-969ADBC71811}" dt="2025-07-29T17:40:32.009" v="394" actId="2696"/>
        <pc:sldMkLst>
          <pc:docMk/>
          <pc:sldMk cId="1693568165" sldId="294"/>
        </pc:sldMkLst>
      </pc:sldChg>
      <pc:sldChg chg="addSp delSp modSp add mod modClrScheme chgLayout modNotesTx">
        <pc:chgData name="shana lefevre" userId="3178b506-1442-43b5-b8dd-c16a27229a2d" providerId="ADAL" clId="{DCA35910-7761-D448-8F27-969ADBC71811}" dt="2025-08-12T19:48:30.958" v="1199" actId="20577"/>
        <pc:sldMkLst>
          <pc:docMk/>
          <pc:sldMk cId="1385235648" sldId="295"/>
        </pc:sldMkLst>
        <pc:spChg chg="mod">
          <ac:chgData name="shana lefevre" userId="3178b506-1442-43b5-b8dd-c16a27229a2d" providerId="ADAL" clId="{DCA35910-7761-D448-8F27-969ADBC71811}" dt="2025-08-12T17:34:18.940" v="881" actId="790"/>
          <ac:spMkLst>
            <pc:docMk/>
            <pc:sldMk cId="1385235648" sldId="295"/>
            <ac:spMk id="2" creationId="{BE4468A1-3700-51B7-A057-1280B274FA3B}"/>
          </ac:spMkLst>
        </pc:spChg>
        <pc:spChg chg="add del mod">
          <ac:chgData name="shana lefevre" userId="3178b506-1442-43b5-b8dd-c16a27229a2d" providerId="ADAL" clId="{DCA35910-7761-D448-8F27-969ADBC71811}" dt="2025-08-12T14:09:28.066" v="713" actId="931"/>
          <ac:spMkLst>
            <pc:docMk/>
            <pc:sldMk cId="1385235648" sldId="295"/>
            <ac:spMk id="4" creationId="{CC1A44DD-FFE9-A71D-6252-B25FC01F58C0}"/>
          </ac:spMkLst>
        </pc:spChg>
        <pc:spChg chg="del mod">
          <ac:chgData name="shana lefevre" userId="3178b506-1442-43b5-b8dd-c16a27229a2d" providerId="ADAL" clId="{DCA35910-7761-D448-8F27-969ADBC71811}" dt="2025-08-12T17:40:58.239" v="981" actId="478"/>
          <ac:spMkLst>
            <pc:docMk/>
            <pc:sldMk cId="1385235648" sldId="295"/>
            <ac:spMk id="5" creationId="{CA6DBBD0-B2B3-6FB4-66D7-3DF0F9A5E5C6}"/>
          </ac:spMkLst>
        </pc:spChg>
        <pc:spChg chg="mod">
          <ac:chgData name="shana lefevre" userId="3178b506-1442-43b5-b8dd-c16a27229a2d" providerId="ADAL" clId="{DCA35910-7761-D448-8F27-969ADBC71811}" dt="2025-08-12T17:34:18.940" v="881" actId="790"/>
          <ac:spMkLst>
            <pc:docMk/>
            <pc:sldMk cId="1385235648" sldId="295"/>
            <ac:spMk id="7" creationId="{81CEA6F6-69E0-10F4-42EA-E58B40CE0BF0}"/>
          </ac:spMkLst>
        </pc:spChg>
        <pc:spChg chg="add del mod">
          <ac:chgData name="shana lefevre" userId="3178b506-1442-43b5-b8dd-c16a27229a2d" providerId="ADAL" clId="{DCA35910-7761-D448-8F27-969ADBC71811}" dt="2025-08-12T14:27:49.929" v="717" actId="931"/>
          <ac:spMkLst>
            <pc:docMk/>
            <pc:sldMk cId="1385235648" sldId="295"/>
            <ac:spMk id="11" creationId="{8ECCA47F-FB47-315A-26A4-ED22B90C72F5}"/>
          </ac:spMkLst>
        </pc:spChg>
        <pc:spChg chg="add del">
          <ac:chgData name="shana lefevre" userId="3178b506-1442-43b5-b8dd-c16a27229a2d" providerId="ADAL" clId="{DCA35910-7761-D448-8F27-969ADBC71811}" dt="2025-08-12T14:30:44.806" v="723" actId="26606"/>
          <ac:spMkLst>
            <pc:docMk/>
            <pc:sldMk cId="1385235648" sldId="295"/>
            <ac:spMk id="18" creationId="{FADBFBB4-9784-9954-450C-0379E550B62B}"/>
          </ac:spMkLst>
        </pc:spChg>
        <pc:spChg chg="add del">
          <ac:chgData name="shana lefevre" userId="3178b506-1442-43b5-b8dd-c16a27229a2d" providerId="ADAL" clId="{DCA35910-7761-D448-8F27-969ADBC71811}" dt="2025-08-12T14:30:45.676" v="725" actId="26606"/>
          <ac:spMkLst>
            <pc:docMk/>
            <pc:sldMk cId="1385235648" sldId="295"/>
            <ac:spMk id="20" creationId="{4A2A59F9-F296-417A-1C2F-BBB2C8E1097C}"/>
          </ac:spMkLst>
        </pc:spChg>
        <pc:spChg chg="add del mod">
          <ac:chgData name="shana lefevre" userId="3178b506-1442-43b5-b8dd-c16a27229a2d" providerId="ADAL" clId="{DCA35910-7761-D448-8F27-969ADBC71811}" dt="2025-08-12T14:30:46.226" v="727" actId="26606"/>
          <ac:spMkLst>
            <pc:docMk/>
            <pc:sldMk cId="1385235648" sldId="295"/>
            <ac:spMk id="22" creationId="{C6ED634F-34C6-F3D2-B863-E2CED7AE7AD3}"/>
          </ac:spMkLst>
        </pc:spChg>
        <pc:spChg chg="add del mod">
          <ac:chgData name="shana lefevre" userId="3178b506-1442-43b5-b8dd-c16a27229a2d" providerId="ADAL" clId="{DCA35910-7761-D448-8F27-969ADBC71811}" dt="2025-08-12T14:30:46.811" v="729" actId="26606"/>
          <ac:spMkLst>
            <pc:docMk/>
            <pc:sldMk cId="1385235648" sldId="295"/>
            <ac:spMk id="24" creationId="{5C9719F1-5632-6504-C81D-E092A7DCBD8F}"/>
          </ac:spMkLst>
        </pc:spChg>
        <pc:spChg chg="add del mod">
          <ac:chgData name="shana lefevre" userId="3178b506-1442-43b5-b8dd-c16a27229a2d" providerId="ADAL" clId="{DCA35910-7761-D448-8F27-969ADBC71811}" dt="2025-08-12T14:30:47.447" v="731" actId="26606"/>
          <ac:spMkLst>
            <pc:docMk/>
            <pc:sldMk cId="1385235648" sldId="295"/>
            <ac:spMk id="26" creationId="{C6ED634F-34C6-F3D2-B863-E2CED7AE7AD3}"/>
          </ac:spMkLst>
        </pc:spChg>
        <pc:spChg chg="add mod">
          <ac:chgData name="shana lefevre" userId="3178b506-1442-43b5-b8dd-c16a27229a2d" providerId="ADAL" clId="{DCA35910-7761-D448-8F27-969ADBC71811}" dt="2025-08-12T17:34:18.940" v="881" actId="790"/>
          <ac:spMkLst>
            <pc:docMk/>
            <pc:sldMk cId="1385235648" sldId="295"/>
            <ac:spMk id="28" creationId="{4A2A59F9-F296-417A-1C2F-BBB2C8E1097C}"/>
          </ac:spMkLst>
        </pc:spChg>
        <pc:picChg chg="add del mod">
          <ac:chgData name="shana lefevre" userId="3178b506-1442-43b5-b8dd-c16a27229a2d" providerId="ADAL" clId="{DCA35910-7761-D448-8F27-969ADBC71811}" dt="2025-08-12T14:15:51.383" v="716" actId="478"/>
          <ac:picMkLst>
            <pc:docMk/>
            <pc:sldMk cId="1385235648" sldId="295"/>
            <ac:picMk id="8" creationId="{03269FD6-A821-276C-D6DD-7FFDEE01D456}"/>
          </ac:picMkLst>
        </pc:picChg>
        <pc:picChg chg="del">
          <ac:chgData name="shana lefevre" userId="3178b506-1442-43b5-b8dd-c16a27229a2d" providerId="ADAL" clId="{DCA35910-7761-D448-8F27-969ADBC71811}" dt="2025-08-12T14:08:09.534" v="712" actId="478"/>
          <ac:picMkLst>
            <pc:docMk/>
            <pc:sldMk cId="1385235648" sldId="295"/>
            <ac:picMk id="9" creationId="{A2F3F042-4F4C-A201-8C96-7D76C9DD8C21}"/>
          </ac:picMkLst>
        </pc:picChg>
        <pc:picChg chg="add mod ord">
          <ac:chgData name="shana lefevre" userId="3178b506-1442-43b5-b8dd-c16a27229a2d" providerId="ADAL" clId="{DCA35910-7761-D448-8F27-969ADBC71811}" dt="2025-08-12T14:30:47.451" v="732" actId="26606"/>
          <ac:picMkLst>
            <pc:docMk/>
            <pc:sldMk cId="1385235648" sldId="295"/>
            <ac:picMk id="13" creationId="{70A6C318-BC96-31E8-E65D-9CD8AA201F03}"/>
          </ac:picMkLst>
        </pc:picChg>
      </pc:sldChg>
      <pc:sldChg chg="addSp delSp modSp add mod ord modNotesTx">
        <pc:chgData name="shana lefevre" userId="3178b506-1442-43b5-b8dd-c16a27229a2d" providerId="ADAL" clId="{DCA35910-7761-D448-8F27-969ADBC71811}" dt="2025-08-12T19:45:10.157" v="1128" actId="20578"/>
        <pc:sldMkLst>
          <pc:docMk/>
          <pc:sldMk cId="439978637" sldId="296"/>
        </pc:sldMkLst>
        <pc:spChg chg="mod">
          <ac:chgData name="shana lefevre" userId="3178b506-1442-43b5-b8dd-c16a27229a2d" providerId="ADAL" clId="{DCA35910-7761-D448-8F27-969ADBC71811}" dt="2025-08-12T17:45:25.821" v="1077" actId="20577"/>
          <ac:spMkLst>
            <pc:docMk/>
            <pc:sldMk cId="439978637" sldId="296"/>
            <ac:spMk id="2" creationId="{4F772DBD-5122-85B2-A07B-BB77EC6DD5D2}"/>
          </ac:spMkLst>
        </pc:spChg>
        <pc:spChg chg="del">
          <ac:chgData name="shana lefevre" userId="3178b506-1442-43b5-b8dd-c16a27229a2d" providerId="ADAL" clId="{DCA35910-7761-D448-8F27-969ADBC71811}" dt="2025-08-12T19:44:11.098" v="1117" actId="478"/>
          <ac:spMkLst>
            <pc:docMk/>
            <pc:sldMk cId="439978637" sldId="296"/>
            <ac:spMk id="3" creationId="{CA4D10A5-DC06-135A-C077-BB671ECC23F8}"/>
          </ac:spMkLst>
        </pc:spChg>
        <pc:spChg chg="del">
          <ac:chgData name="shana lefevre" userId="3178b506-1442-43b5-b8dd-c16a27229a2d" providerId="ADAL" clId="{DCA35910-7761-D448-8F27-969ADBC71811}" dt="2025-08-12T19:44:27.566" v="1122" actId="478"/>
          <ac:spMkLst>
            <pc:docMk/>
            <pc:sldMk cId="439978637" sldId="296"/>
            <ac:spMk id="4" creationId="{1F9D73C3-0EB1-D47B-F31E-1F9226F9EB4C}"/>
          </ac:spMkLst>
        </pc:spChg>
        <pc:spChg chg="add del mod">
          <ac:chgData name="shana lefevre" userId="3178b506-1442-43b5-b8dd-c16a27229a2d" providerId="ADAL" clId="{DCA35910-7761-D448-8F27-969ADBC71811}" dt="2025-08-12T19:44:24.773" v="1118" actId="931"/>
          <ac:spMkLst>
            <pc:docMk/>
            <pc:sldMk cId="439978637" sldId="296"/>
            <ac:spMk id="8" creationId="{62CFE1C4-6B6B-D6E7-AE59-C42CCC67FAE2}"/>
          </ac:spMkLst>
        </pc:spChg>
        <pc:spChg chg="add del mod">
          <ac:chgData name="shana lefevre" userId="3178b506-1442-43b5-b8dd-c16a27229a2d" providerId="ADAL" clId="{DCA35910-7761-D448-8F27-969ADBC71811}" dt="2025-08-12T19:44:40.137" v="1123" actId="931"/>
          <ac:spMkLst>
            <pc:docMk/>
            <pc:sldMk cId="439978637" sldId="296"/>
            <ac:spMk id="12" creationId="{B3BEC1B5-D103-F526-5CE6-21E4A1D84FF6}"/>
          </ac:spMkLst>
        </pc:spChg>
        <pc:picChg chg="add mod">
          <ac:chgData name="shana lefevre" userId="3178b506-1442-43b5-b8dd-c16a27229a2d" providerId="ADAL" clId="{DCA35910-7761-D448-8F27-969ADBC71811}" dt="2025-08-12T19:44:25.907" v="1121" actId="1076"/>
          <ac:picMkLst>
            <pc:docMk/>
            <pc:sldMk cId="439978637" sldId="296"/>
            <ac:picMk id="10" creationId="{8255C646-88A7-8D85-8ECE-D6CF2519AFC6}"/>
          </ac:picMkLst>
        </pc:picChg>
        <pc:picChg chg="add mod">
          <ac:chgData name="shana lefevre" userId="3178b506-1442-43b5-b8dd-c16a27229a2d" providerId="ADAL" clId="{DCA35910-7761-D448-8F27-969ADBC71811}" dt="2025-08-12T19:44:41.206" v="1126" actId="1076"/>
          <ac:picMkLst>
            <pc:docMk/>
            <pc:sldMk cId="439978637" sldId="296"/>
            <ac:picMk id="14" creationId="{CCA479E9-6B6C-5704-CE73-12DF4698175F}"/>
          </ac:picMkLst>
        </pc:picChg>
      </pc:sldChg>
      <pc:sldChg chg="modSp add mod">
        <pc:chgData name="shana lefevre" userId="3178b506-1442-43b5-b8dd-c16a27229a2d" providerId="ADAL" clId="{DCA35910-7761-D448-8F27-969ADBC71811}" dt="2025-08-12T19:45:17.926" v="1137" actId="20577"/>
        <pc:sldMkLst>
          <pc:docMk/>
          <pc:sldMk cId="3835974060" sldId="297"/>
        </pc:sldMkLst>
        <pc:spChg chg="mod">
          <ac:chgData name="shana lefevre" userId="3178b506-1442-43b5-b8dd-c16a27229a2d" providerId="ADAL" clId="{DCA35910-7761-D448-8F27-969ADBC71811}" dt="2025-08-12T19:45:17.926" v="1137" actId="20577"/>
          <ac:spMkLst>
            <pc:docMk/>
            <pc:sldMk cId="3835974060" sldId="297"/>
            <ac:spMk id="2" creationId="{797B561B-1A78-CCB3-1A27-7A4724EE3819}"/>
          </ac:spMkLst>
        </pc:spChg>
      </pc:sldChg>
      <pc:sldChg chg="modSp new mod">
        <pc:chgData name="shana lefevre" userId="3178b506-1442-43b5-b8dd-c16a27229a2d" providerId="ADAL" clId="{DCA35910-7761-D448-8F27-969ADBC71811}" dt="2025-08-12T19:45:27.469" v="1151" actId="20577"/>
        <pc:sldMkLst>
          <pc:docMk/>
          <pc:sldMk cId="2718234625" sldId="298"/>
        </pc:sldMkLst>
        <pc:spChg chg="mod">
          <ac:chgData name="shana lefevre" userId="3178b506-1442-43b5-b8dd-c16a27229a2d" providerId="ADAL" clId="{DCA35910-7761-D448-8F27-969ADBC71811}" dt="2025-08-12T19:45:27.469" v="1151" actId="20577"/>
          <ac:spMkLst>
            <pc:docMk/>
            <pc:sldMk cId="2718234625" sldId="298"/>
            <ac:spMk id="2" creationId="{BEC6B8FF-E86E-7517-8561-A6C37D528451}"/>
          </ac:spMkLst>
        </pc:spChg>
      </pc:sldChg>
      <pc:sldChg chg="modSp new mod">
        <pc:chgData name="shana lefevre" userId="3178b506-1442-43b5-b8dd-c16a27229a2d" providerId="ADAL" clId="{DCA35910-7761-D448-8F27-969ADBC71811}" dt="2025-08-12T19:47:18.469" v="1175" actId="20577"/>
        <pc:sldMkLst>
          <pc:docMk/>
          <pc:sldMk cId="3650190135" sldId="299"/>
        </pc:sldMkLst>
        <pc:spChg chg="mod">
          <ac:chgData name="shana lefevre" userId="3178b506-1442-43b5-b8dd-c16a27229a2d" providerId="ADAL" clId="{DCA35910-7761-D448-8F27-969ADBC71811}" dt="2025-08-12T19:47:18.469" v="1175" actId="20577"/>
          <ac:spMkLst>
            <pc:docMk/>
            <pc:sldMk cId="3650190135" sldId="299"/>
            <ac:spMk id="2" creationId="{60794FAD-7843-D7E0-4702-40BFD176DD5B}"/>
          </ac:spMkLst>
        </pc:spChg>
      </pc:sldChg>
      <pc:sldMasterChg chg="addSp modSp mod modSldLayout">
        <pc:chgData name="shana lefevre" userId="3178b506-1442-43b5-b8dd-c16a27229a2d" providerId="ADAL" clId="{DCA35910-7761-D448-8F27-969ADBC71811}" dt="2025-08-12T14:04:03.240" v="677" actId="207"/>
        <pc:sldMasterMkLst>
          <pc:docMk/>
          <pc:sldMasterMk cId="1965934658" sldId="2147483648"/>
        </pc:sldMasterMkLst>
        <pc:spChg chg="mod">
          <ac:chgData name="shana lefevre" userId="3178b506-1442-43b5-b8dd-c16a27229a2d" providerId="ADAL" clId="{DCA35910-7761-D448-8F27-969ADBC71811}" dt="2025-07-29T17:35:25.469" v="361" actId="20577"/>
          <ac:spMkLst>
            <pc:docMk/>
            <pc:sldMasterMk cId="1965934658" sldId="2147483648"/>
            <ac:spMk id="4" creationId="{C319819E-0266-97DD-DFD1-BAAA06AE3236}"/>
          </ac:spMkLst>
        </pc:spChg>
        <pc:spChg chg="mod">
          <ac:chgData name="shana lefevre" userId="3178b506-1442-43b5-b8dd-c16a27229a2d" providerId="ADAL" clId="{DCA35910-7761-D448-8F27-969ADBC71811}" dt="2025-07-29T17:39:53.634" v="391" actId="207"/>
          <ac:spMkLst>
            <pc:docMk/>
            <pc:sldMasterMk cId="1965934658" sldId="2147483648"/>
            <ac:spMk id="6" creationId="{A1801085-7B28-048D-E3D3-9C3614268DA7}"/>
          </ac:spMkLst>
        </pc:spChg>
        <pc:picChg chg="add mod">
          <ac:chgData name="shana lefevre" userId="3178b506-1442-43b5-b8dd-c16a27229a2d" providerId="ADAL" clId="{DCA35910-7761-D448-8F27-969ADBC71811}" dt="2025-07-29T17:36:54.539" v="379" actId="1076"/>
          <ac:picMkLst>
            <pc:docMk/>
            <pc:sldMasterMk cId="1965934658" sldId="2147483648"/>
            <ac:picMk id="8" creationId="{0CBA5EA0-7EEE-15A4-3360-36A3D44888AD}"/>
          </ac:picMkLst>
        </pc:picChg>
        <pc:picChg chg="add mod">
          <ac:chgData name="shana lefevre" userId="3178b506-1442-43b5-b8dd-c16a27229a2d" providerId="ADAL" clId="{DCA35910-7761-D448-8F27-969ADBC71811}" dt="2025-07-29T17:37:04.327" v="380" actId="1076"/>
          <ac:picMkLst>
            <pc:docMk/>
            <pc:sldMasterMk cId="1965934658" sldId="2147483648"/>
            <ac:picMk id="10" creationId="{CAC4DE18-F799-7CED-9F9C-EEB1F9DB6DAA}"/>
          </ac:picMkLst>
        </pc:picChg>
        <pc:sldLayoutChg chg="modSp mod">
          <pc:chgData name="shana lefevre" userId="3178b506-1442-43b5-b8dd-c16a27229a2d" providerId="ADAL" clId="{DCA35910-7761-D448-8F27-969ADBC71811}" dt="2025-07-29T17:36:46.978" v="378" actId="1076"/>
          <pc:sldLayoutMkLst>
            <pc:docMk/>
            <pc:sldMasterMk cId="1965934658" sldId="2147483648"/>
            <pc:sldLayoutMk cId="3424675042" sldId="2147483654"/>
          </pc:sldLayoutMkLst>
          <pc:spChg chg="mod">
            <ac:chgData name="shana lefevre" userId="3178b506-1442-43b5-b8dd-c16a27229a2d" providerId="ADAL" clId="{DCA35910-7761-D448-8F27-969ADBC71811}" dt="2025-07-29T17:36:46.978" v="378" actId="1076"/>
            <ac:spMkLst>
              <pc:docMk/>
              <pc:sldMasterMk cId="1965934658" sldId="2147483648"/>
              <pc:sldLayoutMk cId="3424675042" sldId="2147483654"/>
              <ac:spMk id="7" creationId="{7A7F58C7-D277-8F14-F024-4B41D20D054F}"/>
            </ac:spMkLst>
          </pc:spChg>
        </pc:sldLayoutChg>
        <pc:sldLayoutChg chg="modSp">
          <pc:chgData name="shana lefevre" userId="3178b506-1442-43b5-b8dd-c16a27229a2d" providerId="ADAL" clId="{DCA35910-7761-D448-8F27-969ADBC71811}" dt="2025-08-12T14:04:03.240" v="677" actId="207"/>
          <pc:sldLayoutMkLst>
            <pc:docMk/>
            <pc:sldMasterMk cId="1965934658" sldId="2147483648"/>
            <pc:sldLayoutMk cId="505290787" sldId="2147483662"/>
          </pc:sldLayoutMkLst>
          <pc:spChg chg="mod">
            <ac:chgData name="shana lefevre" userId="3178b506-1442-43b5-b8dd-c16a27229a2d" providerId="ADAL" clId="{DCA35910-7761-D448-8F27-969ADBC71811}" dt="2025-08-12T14:04:03.240" v="677" actId="207"/>
            <ac:spMkLst>
              <pc:docMk/>
              <pc:sldMasterMk cId="1965934658" sldId="2147483648"/>
              <pc:sldLayoutMk cId="505290787" sldId="2147483662"/>
              <ac:spMk id="7" creationId="{CA6AA9E1-334B-5F8F-8A92-67DD095F7838}"/>
            </ac:spMkLst>
          </pc:spChg>
        </pc:sldLayoutChg>
        <pc:sldLayoutChg chg="modSp mod">
          <pc:chgData name="shana lefevre" userId="3178b506-1442-43b5-b8dd-c16a27229a2d" providerId="ADAL" clId="{DCA35910-7761-D448-8F27-969ADBC71811}" dt="2025-08-12T14:03:52.327" v="676" actId="207"/>
          <pc:sldLayoutMkLst>
            <pc:docMk/>
            <pc:sldMasterMk cId="1965934658" sldId="2147483648"/>
            <pc:sldLayoutMk cId="137703936" sldId="2147483664"/>
          </pc:sldLayoutMkLst>
          <pc:spChg chg="mod">
            <ac:chgData name="shana lefevre" userId="3178b506-1442-43b5-b8dd-c16a27229a2d" providerId="ADAL" clId="{DCA35910-7761-D448-8F27-969ADBC71811}" dt="2025-08-12T14:03:52.327" v="676" actId="207"/>
            <ac:spMkLst>
              <pc:docMk/>
              <pc:sldMasterMk cId="1965934658" sldId="2147483648"/>
              <pc:sldLayoutMk cId="137703936" sldId="2147483664"/>
              <ac:spMk id="7" creationId="{CA6AA9E1-334B-5F8F-8A92-67DD095F7838}"/>
            </ac:spMkLst>
          </pc:sp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8F91DC-EA85-4E5F-B517-67EB5A962676}"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BFE95C0E-ABEB-4571-8F80-D26A85A23BEE}">
      <dgm:prSet/>
      <dgm:spPr/>
      <dgm:t>
        <a:bodyPr/>
        <a:lstStyle/>
        <a:p>
          <a:pPr>
            <a:defRPr cap="all"/>
          </a:pPr>
          <a:r>
            <a:rPr lang="fr-FR" baseline="0" dirty="0"/>
            <a:t>Présentation de l’entreprise</a:t>
          </a:r>
          <a:endParaRPr lang="en-US" dirty="0"/>
        </a:p>
      </dgm:t>
    </dgm:pt>
    <dgm:pt modelId="{9DE3DA3B-D729-4C5C-B90A-5024A5A94853}" type="parTrans" cxnId="{CBD9C51D-BC60-4E29-8AD2-B7F595AA04DC}">
      <dgm:prSet/>
      <dgm:spPr/>
      <dgm:t>
        <a:bodyPr/>
        <a:lstStyle/>
        <a:p>
          <a:endParaRPr lang="en-US"/>
        </a:p>
      </dgm:t>
    </dgm:pt>
    <dgm:pt modelId="{F9AE14DD-F3C7-495D-85E1-BEBCDD5CD87B}" type="sibTrans" cxnId="{CBD9C51D-BC60-4E29-8AD2-B7F595AA04DC}">
      <dgm:prSet/>
      <dgm:spPr/>
      <dgm:t>
        <a:bodyPr/>
        <a:lstStyle/>
        <a:p>
          <a:endParaRPr lang="en-US"/>
        </a:p>
      </dgm:t>
    </dgm:pt>
    <dgm:pt modelId="{2F7868F9-7394-4478-9050-045339534849}">
      <dgm:prSet/>
      <dgm:spPr/>
      <dgm:t>
        <a:bodyPr/>
        <a:lstStyle/>
        <a:p>
          <a:pPr>
            <a:defRPr cap="all"/>
          </a:pPr>
          <a:r>
            <a:rPr lang="fr-FR" baseline="0" dirty="0"/>
            <a:t>Mémoire</a:t>
          </a:r>
          <a:endParaRPr lang="en-US" dirty="0"/>
        </a:p>
      </dgm:t>
    </dgm:pt>
    <dgm:pt modelId="{4AE35DC7-5068-4276-AF3C-244697103B19}" type="parTrans" cxnId="{17A1BC72-7257-4A10-A585-28E9AA671B45}">
      <dgm:prSet/>
      <dgm:spPr/>
      <dgm:t>
        <a:bodyPr/>
        <a:lstStyle/>
        <a:p>
          <a:endParaRPr lang="en-US"/>
        </a:p>
      </dgm:t>
    </dgm:pt>
    <dgm:pt modelId="{64E006E2-DD8D-47B2-A28A-8004274D49B1}" type="sibTrans" cxnId="{17A1BC72-7257-4A10-A585-28E9AA671B45}">
      <dgm:prSet/>
      <dgm:spPr/>
      <dgm:t>
        <a:bodyPr/>
        <a:lstStyle/>
        <a:p>
          <a:endParaRPr lang="en-US"/>
        </a:p>
      </dgm:t>
    </dgm:pt>
    <dgm:pt modelId="{72FAFC4D-0A96-4123-80F5-BC47262FAD67}" type="pres">
      <dgm:prSet presAssocID="{D18F91DC-EA85-4E5F-B517-67EB5A962676}" presName="root" presStyleCnt="0">
        <dgm:presLayoutVars>
          <dgm:dir/>
          <dgm:resizeHandles val="exact"/>
        </dgm:presLayoutVars>
      </dgm:prSet>
      <dgm:spPr/>
    </dgm:pt>
    <dgm:pt modelId="{90CE5CF1-18D7-42FC-95B8-517F8235DBF1}" type="pres">
      <dgm:prSet presAssocID="{BFE95C0E-ABEB-4571-8F80-D26A85A23BEE}" presName="compNode" presStyleCnt="0"/>
      <dgm:spPr/>
    </dgm:pt>
    <dgm:pt modelId="{385C8AA1-98EA-47FF-843B-C0814436F72E}" type="pres">
      <dgm:prSet presAssocID="{BFE95C0E-ABEB-4571-8F80-D26A85A23BEE}" presName="iconBgRect" presStyleLbl="bgShp" presStyleIdx="0" presStyleCnt="2"/>
      <dgm:spPr/>
    </dgm:pt>
    <dgm:pt modelId="{87D31B44-2730-4491-BD86-DF18586776D2}" type="pres">
      <dgm:prSet presAssocID="{BFE95C0E-ABEB-4571-8F80-D26A85A23BE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seignant"/>
        </a:ext>
      </dgm:extLst>
    </dgm:pt>
    <dgm:pt modelId="{EC994BA8-F2A6-4D8B-9FE3-E16CF1220BC5}" type="pres">
      <dgm:prSet presAssocID="{BFE95C0E-ABEB-4571-8F80-D26A85A23BEE}" presName="spaceRect" presStyleCnt="0"/>
      <dgm:spPr/>
    </dgm:pt>
    <dgm:pt modelId="{AEDAB3F0-768F-4908-A0D0-F4DCD8A97CF2}" type="pres">
      <dgm:prSet presAssocID="{BFE95C0E-ABEB-4571-8F80-D26A85A23BEE}" presName="textRect" presStyleLbl="revTx" presStyleIdx="0" presStyleCnt="2">
        <dgm:presLayoutVars>
          <dgm:chMax val="1"/>
          <dgm:chPref val="1"/>
        </dgm:presLayoutVars>
      </dgm:prSet>
      <dgm:spPr/>
    </dgm:pt>
    <dgm:pt modelId="{CF56D8B2-FA3D-4B62-A68F-A4AB3D2C21E0}" type="pres">
      <dgm:prSet presAssocID="{F9AE14DD-F3C7-495D-85E1-BEBCDD5CD87B}" presName="sibTrans" presStyleCnt="0"/>
      <dgm:spPr/>
    </dgm:pt>
    <dgm:pt modelId="{2D81A72A-74BF-40B5-8C33-007124880BB8}" type="pres">
      <dgm:prSet presAssocID="{2F7868F9-7394-4478-9050-045339534849}" presName="compNode" presStyleCnt="0"/>
      <dgm:spPr/>
    </dgm:pt>
    <dgm:pt modelId="{519BCC08-8E7B-46D9-808F-6199471F2C86}" type="pres">
      <dgm:prSet presAssocID="{2F7868F9-7394-4478-9050-045339534849}" presName="iconBgRect" presStyleLbl="bgShp" presStyleIdx="1" presStyleCnt="2"/>
      <dgm:spPr/>
    </dgm:pt>
    <dgm:pt modelId="{224CD482-D5F6-401F-93CD-DFC9785C7FD2}" type="pres">
      <dgm:prSet presAssocID="{2F7868F9-7394-4478-9050-0453395348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mage"/>
        </a:ext>
      </dgm:extLst>
    </dgm:pt>
    <dgm:pt modelId="{872B8F2E-316B-4A8F-90D7-AA415C598FB7}" type="pres">
      <dgm:prSet presAssocID="{2F7868F9-7394-4478-9050-045339534849}" presName="spaceRect" presStyleCnt="0"/>
      <dgm:spPr/>
    </dgm:pt>
    <dgm:pt modelId="{8FBFBED6-8106-40BE-8290-3FFC0CAF0366}" type="pres">
      <dgm:prSet presAssocID="{2F7868F9-7394-4478-9050-045339534849}" presName="textRect" presStyleLbl="revTx" presStyleIdx="1" presStyleCnt="2">
        <dgm:presLayoutVars>
          <dgm:chMax val="1"/>
          <dgm:chPref val="1"/>
        </dgm:presLayoutVars>
      </dgm:prSet>
      <dgm:spPr/>
    </dgm:pt>
  </dgm:ptLst>
  <dgm:cxnLst>
    <dgm:cxn modelId="{CBD9C51D-BC60-4E29-8AD2-B7F595AA04DC}" srcId="{D18F91DC-EA85-4E5F-B517-67EB5A962676}" destId="{BFE95C0E-ABEB-4571-8F80-D26A85A23BEE}" srcOrd="0" destOrd="0" parTransId="{9DE3DA3B-D729-4C5C-B90A-5024A5A94853}" sibTransId="{F9AE14DD-F3C7-495D-85E1-BEBCDD5CD87B}"/>
    <dgm:cxn modelId="{17A1BC72-7257-4A10-A585-28E9AA671B45}" srcId="{D18F91DC-EA85-4E5F-B517-67EB5A962676}" destId="{2F7868F9-7394-4478-9050-045339534849}" srcOrd="1" destOrd="0" parTransId="{4AE35DC7-5068-4276-AF3C-244697103B19}" sibTransId="{64E006E2-DD8D-47B2-A28A-8004274D49B1}"/>
    <dgm:cxn modelId="{A3926C79-A88D-41C9-8171-4E2E592154D7}" type="presOf" srcId="{BFE95C0E-ABEB-4571-8F80-D26A85A23BEE}" destId="{AEDAB3F0-768F-4908-A0D0-F4DCD8A97CF2}" srcOrd="0" destOrd="0" presId="urn:microsoft.com/office/officeart/2018/5/layout/IconCircleLabelList"/>
    <dgm:cxn modelId="{CEC12EC6-D379-4A9B-AD83-B09868D44253}" type="presOf" srcId="{2F7868F9-7394-4478-9050-045339534849}" destId="{8FBFBED6-8106-40BE-8290-3FFC0CAF0366}" srcOrd="0" destOrd="0" presId="urn:microsoft.com/office/officeart/2018/5/layout/IconCircleLabelList"/>
    <dgm:cxn modelId="{E10555E1-EC86-4AB2-9052-A07BA701FE7A}" type="presOf" srcId="{D18F91DC-EA85-4E5F-B517-67EB5A962676}" destId="{72FAFC4D-0A96-4123-80F5-BC47262FAD67}" srcOrd="0" destOrd="0" presId="urn:microsoft.com/office/officeart/2018/5/layout/IconCircleLabelList"/>
    <dgm:cxn modelId="{3389B0D8-56CC-4C94-9C5B-E2883095AF6E}" type="presParOf" srcId="{72FAFC4D-0A96-4123-80F5-BC47262FAD67}" destId="{90CE5CF1-18D7-42FC-95B8-517F8235DBF1}" srcOrd="0" destOrd="0" presId="urn:microsoft.com/office/officeart/2018/5/layout/IconCircleLabelList"/>
    <dgm:cxn modelId="{F36B8B7D-A779-4F68-9F59-B585CC44B124}" type="presParOf" srcId="{90CE5CF1-18D7-42FC-95B8-517F8235DBF1}" destId="{385C8AA1-98EA-47FF-843B-C0814436F72E}" srcOrd="0" destOrd="0" presId="urn:microsoft.com/office/officeart/2018/5/layout/IconCircleLabelList"/>
    <dgm:cxn modelId="{31B5CB99-267B-448D-8E39-CB2748679BB1}" type="presParOf" srcId="{90CE5CF1-18D7-42FC-95B8-517F8235DBF1}" destId="{87D31B44-2730-4491-BD86-DF18586776D2}" srcOrd="1" destOrd="0" presId="urn:microsoft.com/office/officeart/2018/5/layout/IconCircleLabelList"/>
    <dgm:cxn modelId="{70346A3C-45E3-47F8-847B-66EBE7C5F6A9}" type="presParOf" srcId="{90CE5CF1-18D7-42FC-95B8-517F8235DBF1}" destId="{EC994BA8-F2A6-4D8B-9FE3-E16CF1220BC5}" srcOrd="2" destOrd="0" presId="urn:microsoft.com/office/officeart/2018/5/layout/IconCircleLabelList"/>
    <dgm:cxn modelId="{0CD05171-F3E4-4F43-A32E-62EC60088F76}" type="presParOf" srcId="{90CE5CF1-18D7-42FC-95B8-517F8235DBF1}" destId="{AEDAB3F0-768F-4908-A0D0-F4DCD8A97CF2}" srcOrd="3" destOrd="0" presId="urn:microsoft.com/office/officeart/2018/5/layout/IconCircleLabelList"/>
    <dgm:cxn modelId="{C852DB58-684B-476C-8334-ED862F500E5A}" type="presParOf" srcId="{72FAFC4D-0A96-4123-80F5-BC47262FAD67}" destId="{CF56D8B2-FA3D-4B62-A68F-A4AB3D2C21E0}" srcOrd="1" destOrd="0" presId="urn:microsoft.com/office/officeart/2018/5/layout/IconCircleLabelList"/>
    <dgm:cxn modelId="{7EC86D2C-0295-441D-A601-AF6C8D119286}" type="presParOf" srcId="{72FAFC4D-0A96-4123-80F5-BC47262FAD67}" destId="{2D81A72A-74BF-40B5-8C33-007124880BB8}" srcOrd="2" destOrd="0" presId="urn:microsoft.com/office/officeart/2018/5/layout/IconCircleLabelList"/>
    <dgm:cxn modelId="{A42F03CB-FEAA-47E8-9410-EF23E211CB17}" type="presParOf" srcId="{2D81A72A-74BF-40B5-8C33-007124880BB8}" destId="{519BCC08-8E7B-46D9-808F-6199471F2C86}" srcOrd="0" destOrd="0" presId="urn:microsoft.com/office/officeart/2018/5/layout/IconCircleLabelList"/>
    <dgm:cxn modelId="{98A6487B-7279-41A9-BA71-EE6BB936D2C4}" type="presParOf" srcId="{2D81A72A-74BF-40B5-8C33-007124880BB8}" destId="{224CD482-D5F6-401F-93CD-DFC9785C7FD2}" srcOrd="1" destOrd="0" presId="urn:microsoft.com/office/officeart/2018/5/layout/IconCircleLabelList"/>
    <dgm:cxn modelId="{8DB1602A-D752-423E-921F-2F5A47562DD7}" type="presParOf" srcId="{2D81A72A-74BF-40B5-8C33-007124880BB8}" destId="{872B8F2E-316B-4A8F-90D7-AA415C598FB7}" srcOrd="2" destOrd="0" presId="urn:microsoft.com/office/officeart/2018/5/layout/IconCircleLabelList"/>
    <dgm:cxn modelId="{99444920-033A-4726-B5A7-A1E35C02047A}" type="presParOf" srcId="{2D81A72A-74BF-40B5-8C33-007124880BB8}" destId="{8FBFBED6-8106-40BE-8290-3FFC0CAF036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C8AA1-98EA-47FF-843B-C0814436F72E}">
      <dsp:nvSpPr>
        <dsp:cNvPr id="0" name=""/>
        <dsp:cNvSpPr/>
      </dsp:nvSpPr>
      <dsp:spPr>
        <a:xfrm>
          <a:off x="2269813" y="160098"/>
          <a:ext cx="2196000" cy="2196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D31B44-2730-4491-BD86-DF18586776D2}">
      <dsp:nvSpPr>
        <dsp:cNvPr id="0" name=""/>
        <dsp:cNvSpPr/>
      </dsp:nvSpPr>
      <dsp:spPr>
        <a:xfrm>
          <a:off x="2737813" y="628098"/>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DAB3F0-768F-4908-A0D0-F4DCD8A97CF2}">
      <dsp:nvSpPr>
        <dsp:cNvPr id="0" name=""/>
        <dsp:cNvSpPr/>
      </dsp:nvSpPr>
      <dsp:spPr>
        <a:xfrm>
          <a:off x="1567813" y="304009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fr-FR" sz="2500" kern="1200" baseline="0" dirty="0"/>
            <a:t>Présentation de l’entreprise</a:t>
          </a:r>
          <a:endParaRPr lang="en-US" sz="2500" kern="1200" dirty="0"/>
        </a:p>
      </dsp:txBody>
      <dsp:txXfrm>
        <a:off x="1567813" y="3040098"/>
        <a:ext cx="3600000" cy="720000"/>
      </dsp:txXfrm>
    </dsp:sp>
    <dsp:sp modelId="{519BCC08-8E7B-46D9-808F-6199471F2C86}">
      <dsp:nvSpPr>
        <dsp:cNvPr id="0" name=""/>
        <dsp:cNvSpPr/>
      </dsp:nvSpPr>
      <dsp:spPr>
        <a:xfrm>
          <a:off x="6499813" y="160098"/>
          <a:ext cx="2196000" cy="2196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4CD482-D5F6-401F-93CD-DFC9785C7FD2}">
      <dsp:nvSpPr>
        <dsp:cNvPr id="0" name=""/>
        <dsp:cNvSpPr/>
      </dsp:nvSpPr>
      <dsp:spPr>
        <a:xfrm>
          <a:off x="6967814" y="628098"/>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BFBED6-8106-40BE-8290-3FFC0CAF0366}">
      <dsp:nvSpPr>
        <dsp:cNvPr id="0" name=""/>
        <dsp:cNvSpPr/>
      </dsp:nvSpPr>
      <dsp:spPr>
        <a:xfrm>
          <a:off x="5797813" y="304009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fr-FR" sz="2500" kern="1200" baseline="0" dirty="0"/>
            <a:t>Mémoire</a:t>
          </a:r>
          <a:endParaRPr lang="en-US" sz="2500" kern="1200" dirty="0"/>
        </a:p>
      </dsp:txBody>
      <dsp:txXfrm>
        <a:off x="5797813" y="3040098"/>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fr-FR" sz="1200"/>
            </a:lvl1pPr>
          </a:lstStyle>
          <a:p>
            <a:pPr rtl="0"/>
            <a:endParaRPr lang="fr-FR" dirty="0"/>
          </a:p>
        </p:txBody>
      </p:sp>
      <p:sp>
        <p:nvSpPr>
          <p:cNvPr id="3" name="Espace réservé de la date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fr-FR" sz="1200"/>
            </a:lvl1pPr>
          </a:lstStyle>
          <a:p>
            <a:pPr rtl="0"/>
            <a:fld id="{411C1B0A-A013-4DDB-B0D3-3A001CF7B6E4}" type="datetime1">
              <a:rPr lang="fr-FR" smtClean="0"/>
              <a:t>24/08/2025</a:t>
            </a:fld>
            <a:endParaRPr lang="fr-FR" dirty="0"/>
          </a:p>
        </p:txBody>
      </p:sp>
      <p:sp>
        <p:nvSpPr>
          <p:cNvPr id="4" name="Espace réservé du pied de page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fr-FR" sz="1200"/>
            </a:lvl1pPr>
          </a:lstStyle>
          <a:p>
            <a:pPr rtl="0"/>
            <a:endParaRPr lang="fr-FR" dirty="0"/>
          </a:p>
        </p:txBody>
      </p:sp>
      <p:sp>
        <p:nvSpPr>
          <p:cNvPr id="5" name="Espace réservé du numéro de diapositive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fr-FR" sz="1200"/>
            </a:lvl1pPr>
          </a:lstStyle>
          <a:p>
            <a:pPr rtl="0"/>
            <a:fld id="{EF757874-EF65-4B61-B062-40C932C81294}" type="slidenum">
              <a:rPr lang="fr-FR" smtClean="0"/>
              <a:t>‹N°›</a:t>
            </a:fld>
            <a:endParaRPr lang="fr-FR"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fr-FR" sz="1200"/>
            </a:lvl1pPr>
          </a:lstStyle>
          <a:p>
            <a:pPr rtl="0"/>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fr-FR" sz="1200"/>
            </a:lvl1pPr>
          </a:lstStyle>
          <a:p>
            <a:pPr rtl="0"/>
            <a:fld id="{26FC2A55-8FA0-4180-97B7-2E55F273F157}" type="datetime1">
              <a:rPr lang="fr-FR" smtClean="0"/>
              <a:t>22/08/2025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fr-FR"/>
            </a:defPPr>
          </a:lstStyle>
          <a:p>
            <a:pPr rtl="0"/>
            <a:endParaRPr lang="fr-FR"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fr-FR"/>
            </a:defPPr>
          </a:lstStyle>
          <a:p>
            <a:pPr lvl="0" rtl="0"/>
            <a:r>
              <a:rPr lang="fr-FR"/>
              <a:t>Modifiez les styles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fr-FR" sz="1200"/>
            </a:lvl1pPr>
          </a:lstStyle>
          <a:p>
            <a:pPr rtl="0"/>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fr-FR" sz="1200"/>
            </a:lvl1pPr>
          </a:lstStyle>
          <a:p>
            <a:pPr rtl="0"/>
            <a:fld id="{55247812-3409-784D-BAE7-ABE53735D59F}" type="slidenum">
              <a:rPr lang="fr-FR" smtClean="0"/>
              <a:t>‹N°›</a:t>
            </a:fld>
            <a:endParaRPr lang="fr-FR" dirty="0"/>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fr-FR" sz="1200" kern="1200">
        <a:solidFill>
          <a:schemeClr val="tx1"/>
        </a:solidFill>
        <a:latin typeface="+mn-lt"/>
        <a:ea typeface="+mn-ea"/>
        <a:cs typeface="+mn-cs"/>
      </a:defRPr>
    </a:lvl1pPr>
    <a:lvl2pPr marL="457200" algn="l" defTabSz="914400" rtl="0" eaLnBrk="1" latinLnBrk="0" hangingPunct="1">
      <a:defRPr lang="fr-FR" sz="1200" kern="1200">
        <a:solidFill>
          <a:schemeClr val="tx1"/>
        </a:solidFill>
        <a:latin typeface="+mn-lt"/>
        <a:ea typeface="+mn-ea"/>
        <a:cs typeface="+mn-cs"/>
      </a:defRPr>
    </a:lvl2pPr>
    <a:lvl3pPr marL="914400" algn="l" defTabSz="914400" rtl="0" eaLnBrk="1" latinLnBrk="0" hangingPunct="1">
      <a:defRPr lang="fr-FR" sz="1200" kern="1200">
        <a:solidFill>
          <a:schemeClr val="tx1"/>
        </a:solidFill>
        <a:latin typeface="+mn-lt"/>
        <a:ea typeface="+mn-ea"/>
        <a:cs typeface="+mn-cs"/>
      </a:defRPr>
    </a:lvl3pPr>
    <a:lvl4pPr marL="1371600" algn="l" defTabSz="914400" rtl="0" eaLnBrk="1" latinLnBrk="0" hangingPunct="1">
      <a:defRPr lang="fr-FR" sz="1200" kern="1200">
        <a:solidFill>
          <a:schemeClr val="tx1"/>
        </a:solidFill>
        <a:latin typeface="+mn-lt"/>
        <a:ea typeface="+mn-ea"/>
        <a:cs typeface="+mn-cs"/>
      </a:defRPr>
    </a:lvl4pPr>
    <a:lvl5pPr marL="1828800" algn="l" defTabSz="914400" rtl="0" eaLnBrk="1" latinLnBrk="0" hangingPunct="1">
      <a:defRPr lang="fr-FR" sz="1200" kern="1200">
        <a:solidFill>
          <a:schemeClr val="tx1"/>
        </a:solidFill>
        <a:latin typeface="+mn-lt"/>
        <a:ea typeface="+mn-ea"/>
        <a:cs typeface="+mn-cs"/>
      </a:defRPr>
    </a:lvl5pPr>
    <a:lvl6pPr marL="2286000" algn="l" defTabSz="914400" rtl="0" eaLnBrk="1" latinLnBrk="0" hangingPunct="1">
      <a:defRPr lang="fr-FR" sz="1200" kern="1200">
        <a:solidFill>
          <a:schemeClr val="tx1"/>
        </a:solidFill>
        <a:latin typeface="+mn-lt"/>
        <a:ea typeface="+mn-ea"/>
        <a:cs typeface="+mn-cs"/>
      </a:defRPr>
    </a:lvl6pPr>
    <a:lvl7pPr marL="2743200" algn="l" defTabSz="914400" rtl="0" eaLnBrk="1" latinLnBrk="0" hangingPunct="1">
      <a:defRPr lang="fr-FR" sz="1200" kern="1200">
        <a:solidFill>
          <a:schemeClr val="tx1"/>
        </a:solidFill>
        <a:latin typeface="+mn-lt"/>
        <a:ea typeface="+mn-ea"/>
        <a:cs typeface="+mn-cs"/>
      </a:defRPr>
    </a:lvl7pPr>
    <a:lvl8pPr marL="3200400" algn="l" defTabSz="914400" rtl="0" eaLnBrk="1" latinLnBrk="0" hangingPunct="1">
      <a:defRPr lang="fr-FR" sz="1200" kern="1200">
        <a:solidFill>
          <a:schemeClr val="tx1"/>
        </a:solidFill>
        <a:latin typeface="+mn-lt"/>
        <a:ea typeface="+mn-ea"/>
        <a:cs typeface="+mn-cs"/>
      </a:defRPr>
    </a:lvl8pPr>
    <a:lvl9pPr marL="3657600" algn="l" defTabSz="914400" rtl="0" eaLnBrk="1" latinLnBrk="0" hangingPunct="1">
      <a:defRPr lang="fr-F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fr.wikipedia.org/wiki/Classe_(informatique)"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fr.wikipedia.org/wiki/Serveur_HTTP" TargetMode="External"/><Relationship Id="rId4" Type="http://schemas.openxmlformats.org/officeDocument/2006/relationships/hyperlink" Target="https://fr.wikipedia.org/wiki/Java_(langag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55247812-3409-784D-BAE7-ABE53735D59F}" type="slidenum">
              <a:rPr lang="fr-FR" smtClean="0"/>
              <a:t>1</a:t>
            </a:fld>
            <a:endParaRPr lang="fr-FR" dirty="0"/>
          </a:p>
        </p:txBody>
      </p:sp>
    </p:spTree>
    <p:extLst>
      <p:ext uri="{BB962C8B-B14F-4D97-AF65-F5344CB8AC3E}">
        <p14:creationId xmlns:p14="http://schemas.microsoft.com/office/powerpoint/2010/main" val="322918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Création</a:t>
            </a:r>
            <a:r>
              <a:rPr lang="fr-FR" dirty="0"/>
              <a:t> : les données proviennent des capteurs du véhicule (caméras, radars, LIDAR, GPS…).</a:t>
            </a:r>
          </a:p>
          <a:p>
            <a:r>
              <a:rPr lang="fr-FR" b="1" dirty="0"/>
              <a:t>Traitement</a:t>
            </a:r>
            <a:r>
              <a:rPr lang="fr-FR" dirty="0"/>
              <a:t> : filtrage, nettoyage et transformation pour les rendre exploitables.</a:t>
            </a:r>
          </a:p>
          <a:p>
            <a:r>
              <a:rPr lang="fr-FR" b="1" dirty="0"/>
              <a:t>Analyse</a:t>
            </a:r>
            <a:r>
              <a:rPr lang="fr-FR" dirty="0"/>
              <a:t> : détection d’événements, prédictions, prise de décision.</a:t>
            </a:r>
          </a:p>
          <a:p>
            <a:r>
              <a:rPr lang="fr-FR" b="1" dirty="0"/>
              <a:t>Préservation</a:t>
            </a:r>
            <a:r>
              <a:rPr lang="fr-FR" dirty="0"/>
              <a:t> : stockage sécurisé pour un usage ultérieur.</a:t>
            </a:r>
          </a:p>
          <a:p>
            <a:r>
              <a:rPr lang="fr-FR" b="1" dirty="0"/>
              <a:t>Accès</a:t>
            </a:r>
            <a:r>
              <a:rPr lang="fr-FR" dirty="0"/>
              <a:t> : mise à disposition pour différents systèmes internes ou externes.</a:t>
            </a:r>
          </a:p>
          <a:p>
            <a:r>
              <a:rPr lang="fr-FR" b="1" dirty="0"/>
              <a:t>Réutilisation</a:t>
            </a:r>
            <a:r>
              <a:rPr lang="fr-FR" dirty="0"/>
              <a:t> : apprentissage automatique, optimisation des systèmes, amélioration continue.</a:t>
            </a:r>
          </a:p>
          <a:p>
            <a:endParaRPr lang="fr-FR" dirty="0"/>
          </a:p>
          <a:p>
            <a:endParaRPr lang="fr-FR" dirty="0"/>
          </a:p>
          <a:p>
            <a:r>
              <a:rPr lang="fr-FR" b="1" dirty="0"/>
              <a:t>V2V (</a:t>
            </a:r>
            <a:r>
              <a:rPr lang="fr-FR" b="1" dirty="0" err="1"/>
              <a:t>Vehicle</a:t>
            </a:r>
            <a:r>
              <a:rPr lang="fr-FR" b="1" dirty="0"/>
              <a:t> to </a:t>
            </a:r>
            <a:r>
              <a:rPr lang="fr-FR" b="1" dirty="0" err="1"/>
              <a:t>Vehicle</a:t>
            </a:r>
            <a:r>
              <a:rPr lang="fr-FR" b="1" dirty="0"/>
              <a:t>)</a:t>
            </a:r>
            <a:r>
              <a:rPr lang="fr-FR" dirty="0"/>
              <a:t> : échange d’informations entre véhicules pour éviter les collisions ou optimiser le trafic.</a:t>
            </a:r>
          </a:p>
          <a:p>
            <a:r>
              <a:rPr lang="fr-FR" b="1" dirty="0"/>
              <a:t>V2I (</a:t>
            </a:r>
            <a:r>
              <a:rPr lang="fr-FR" b="1" dirty="0" err="1"/>
              <a:t>Vehicle</a:t>
            </a:r>
            <a:r>
              <a:rPr lang="fr-FR" b="1" dirty="0"/>
              <a:t> to Infrastructure)</a:t>
            </a:r>
            <a:r>
              <a:rPr lang="fr-FR" dirty="0"/>
              <a:t> : interaction avec les feux de circulation, panneaux intelligents, stations de recharge.</a:t>
            </a:r>
          </a:p>
          <a:p>
            <a:r>
              <a:rPr lang="fr-FR" b="1" dirty="0"/>
              <a:t>V2N (</a:t>
            </a:r>
            <a:r>
              <a:rPr lang="fr-FR" b="1" dirty="0" err="1"/>
              <a:t>Vehicle</a:t>
            </a:r>
            <a:r>
              <a:rPr lang="fr-FR" b="1" dirty="0"/>
              <a:t> to Network)</a:t>
            </a:r>
            <a:r>
              <a:rPr lang="fr-FR" dirty="0"/>
              <a:t> : connexion à des serveurs distants pour la navigation, la météo, les mises à jour logicielles.</a:t>
            </a:r>
          </a:p>
          <a:p>
            <a:r>
              <a:rPr lang="fr-FR" b="1" dirty="0"/>
              <a:t>V2P (</a:t>
            </a:r>
            <a:r>
              <a:rPr lang="fr-FR" b="1" dirty="0" err="1"/>
              <a:t>Vehicle</a:t>
            </a:r>
            <a:r>
              <a:rPr lang="fr-FR" b="1" dirty="0"/>
              <a:t> to Pedestrian)</a:t>
            </a:r>
            <a:r>
              <a:rPr lang="fr-FR" dirty="0"/>
              <a:t> : alerte des piétons ou cyclistes, par exemple via smartphone connecté ou signal lumineux/sonore.</a:t>
            </a:r>
          </a:p>
          <a:p>
            <a:endParaRPr lang="fr-FR" dirty="0"/>
          </a:p>
          <a:p>
            <a:r>
              <a:rPr lang="fr-FR" dirty="0"/>
              <a:t>Réduction des accidents grâce à l’anticipation et à la communication en temps réel.</a:t>
            </a:r>
          </a:p>
          <a:p>
            <a:r>
              <a:rPr lang="fr-FR" dirty="0"/>
              <a:t>Fluidification du trafic avec des informations partagées sur l’état des routes.</a:t>
            </a:r>
          </a:p>
          <a:p>
            <a:r>
              <a:rPr lang="fr-FR" dirty="0"/>
              <a:t>Intégration avec les villes intelligentes (smart </a:t>
            </a:r>
            <a:r>
              <a:rPr lang="fr-FR" dirty="0" err="1"/>
              <a:t>cities</a:t>
            </a:r>
            <a:r>
              <a:rPr lang="fr-FR" dirty="0"/>
              <a:t>).</a:t>
            </a:r>
          </a:p>
          <a:p>
            <a:endParaRPr lang="fr-FR" dirty="0"/>
          </a:p>
          <a:p>
            <a:r>
              <a:rPr lang="fr-FR" b="1" dirty="0"/>
              <a:t>Sécurité des données</a:t>
            </a:r>
            <a:r>
              <a:rPr lang="fr-FR" dirty="0"/>
              <a:t> : chiffrement, protection contre le piratage.</a:t>
            </a:r>
          </a:p>
          <a:p>
            <a:r>
              <a:rPr lang="fr-FR" b="1" dirty="0"/>
              <a:t>Interopérabilité</a:t>
            </a:r>
            <a:r>
              <a:rPr lang="fr-FR" dirty="0"/>
              <a:t> : normes communes pour que tous les véhicules et infrastructures puissent communiquer.</a:t>
            </a:r>
          </a:p>
          <a:p>
            <a:r>
              <a:rPr lang="fr-FR" b="1" dirty="0"/>
              <a:t>Latence faible</a:t>
            </a:r>
            <a:r>
              <a:rPr lang="fr-FR" dirty="0"/>
              <a:t> : indispensable pour la réactivité en conduite autonome.</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rtl="0"/>
            <a:fld id="{55247812-3409-784D-BAE7-ABE53735D59F}" type="slidenum">
              <a:rPr lang="fr-FR" smtClean="0"/>
              <a:t>10</a:t>
            </a:fld>
            <a:endParaRPr lang="fr-FR" dirty="0"/>
          </a:p>
        </p:txBody>
      </p:sp>
    </p:spTree>
    <p:extLst>
      <p:ext uri="{BB962C8B-B14F-4D97-AF65-F5344CB8AC3E}">
        <p14:creationId xmlns:p14="http://schemas.microsoft.com/office/powerpoint/2010/main" val="3105671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Chaque accident nécessite une analyse au cas par cas,</a:t>
            </a:r>
          </a:p>
          <a:p>
            <a:endParaRPr lang="fr-FR" dirty="0"/>
          </a:p>
          <a:p>
            <a:endParaRPr lang="fr-FR" dirty="0"/>
          </a:p>
          <a:p>
            <a:r>
              <a:rPr lang="fr-FR" b="1" dirty="0"/>
              <a:t>Responsabilité du conducteur</a:t>
            </a:r>
            <a:r>
              <a:rPr lang="fr-FR" dirty="0"/>
              <a:t> : si l’accident est dû à une mauvaise vigilance ou à un excès de vitesse.</a:t>
            </a:r>
          </a:p>
          <a:p>
            <a:r>
              <a:rPr lang="fr-FR" b="1" dirty="0"/>
              <a:t>Responsabilité du constructeur</a:t>
            </a:r>
            <a:r>
              <a:rPr lang="fr-FR" dirty="0"/>
              <a:t> : si c’est un défaut du système (capteur défaillant, bug logiciel, problème de mise à jour).</a:t>
            </a:r>
          </a:p>
          <a:p>
            <a:r>
              <a:rPr lang="fr-FR" b="1" dirty="0"/>
              <a:t>Responsabilité partagée</a:t>
            </a:r>
            <a:r>
              <a:rPr lang="fr-FR" dirty="0"/>
              <a:t> : possibilité d’une co-responsabilité entre le conducteur, le fabricant ou encore le fournisseur de logiciel.</a:t>
            </a:r>
          </a:p>
          <a:p>
            <a:endParaRPr lang="fr-FR" dirty="0"/>
          </a:p>
          <a:p>
            <a:r>
              <a:rPr lang="fr-FR" dirty="0"/>
              <a:t>L’Union européenne et la France travaillent sur une </a:t>
            </a:r>
            <a:r>
              <a:rPr lang="fr-FR" b="1" dirty="0"/>
              <a:t>adaptation du cadre juridique</a:t>
            </a:r>
            <a:r>
              <a:rPr lang="fr-FR" dirty="0"/>
              <a:t> (projets liés à la responsabilité en cas d’usage de l’IA et des véhicules autonomes).</a:t>
            </a:r>
          </a:p>
          <a:p>
            <a:r>
              <a:rPr lang="fr-FR" dirty="0"/>
              <a:t>Importance de définir </a:t>
            </a:r>
            <a:r>
              <a:rPr lang="fr-FR" b="1" dirty="0"/>
              <a:t>des normes claires</a:t>
            </a:r>
            <a:r>
              <a:rPr lang="fr-FR" dirty="0"/>
              <a:t> pour protéger les conducteurs, les fabricants mais aussi les victimes.</a:t>
            </a:r>
          </a:p>
          <a:p>
            <a:endParaRPr lang="fr-FR" dirty="0"/>
          </a:p>
        </p:txBody>
      </p:sp>
      <p:sp>
        <p:nvSpPr>
          <p:cNvPr id="4" name="Espace réservé du numéro de diapositive 3"/>
          <p:cNvSpPr>
            <a:spLocks noGrp="1"/>
          </p:cNvSpPr>
          <p:nvPr>
            <p:ph type="sldNum" sz="quarter" idx="5"/>
          </p:nvPr>
        </p:nvSpPr>
        <p:spPr/>
        <p:txBody>
          <a:bodyPr/>
          <a:lstStyle/>
          <a:p>
            <a:pPr rtl="0"/>
            <a:fld id="{55247812-3409-784D-BAE7-ABE53735D59F}" type="slidenum">
              <a:rPr lang="fr-FR" smtClean="0"/>
              <a:t>11</a:t>
            </a:fld>
            <a:endParaRPr lang="fr-FR" dirty="0"/>
          </a:p>
        </p:txBody>
      </p:sp>
    </p:spTree>
    <p:extLst>
      <p:ext uri="{BB962C8B-B14F-4D97-AF65-F5344CB8AC3E}">
        <p14:creationId xmlns:p14="http://schemas.microsoft.com/office/powerpoint/2010/main" val="1601836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55247812-3409-784D-BAE7-ABE53735D59F}" type="slidenum">
              <a:rPr lang="fr-FR" smtClean="0"/>
              <a:t>12</a:t>
            </a:fld>
            <a:endParaRPr lang="fr-FR" dirty="0"/>
          </a:p>
        </p:txBody>
      </p:sp>
    </p:spTree>
    <p:extLst>
      <p:ext uri="{BB962C8B-B14F-4D97-AF65-F5344CB8AC3E}">
        <p14:creationId xmlns:p14="http://schemas.microsoft.com/office/powerpoint/2010/main" val="3720193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FE579-DA43-7B7E-BF9C-36632F0C566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1B1A530-1AE5-DF9B-5103-224E99654B9A}"/>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DB997140-7BFC-2EC4-D35C-1A8B29F0C23A}"/>
              </a:ext>
            </a:extLst>
          </p:cNvPr>
          <p:cNvSpPr>
            <a:spLocks noGrp="1"/>
          </p:cNvSpPr>
          <p:nvPr>
            <p:ph type="body" idx="1"/>
          </p:nvPr>
        </p:nvSpPr>
        <p:spPr/>
        <p:txBody>
          <a:bodyPr rtlCol="0"/>
          <a:lstStyle>
            <a:defPPr>
              <a:defRPr lang="fr-FR"/>
            </a:defPPr>
          </a:lstStyle>
          <a:p>
            <a:pPr rtl="0"/>
            <a:r>
              <a:rPr lang="fr-FR" i="0" dirty="0"/>
              <a:t>Sécurité</a:t>
            </a:r>
          </a:p>
          <a:p>
            <a:pPr rtl="0"/>
            <a:endParaRPr lang="fr-FR" i="0" dirty="0"/>
          </a:p>
          <a:p>
            <a:pPr rtl="0"/>
            <a:endParaRPr lang="fr-FR" i="0" dirty="0"/>
          </a:p>
        </p:txBody>
      </p:sp>
      <p:sp>
        <p:nvSpPr>
          <p:cNvPr id="4" name="Espace réservé du numéro de diapositive 3">
            <a:extLst>
              <a:ext uri="{FF2B5EF4-FFF2-40B4-BE49-F238E27FC236}">
                <a16:creationId xmlns:a16="http://schemas.microsoft.com/office/drawing/2014/main" id="{478F7E38-FEC6-6536-5360-59DC000DD695}"/>
              </a:ext>
            </a:extLst>
          </p:cNvPr>
          <p:cNvSpPr>
            <a:spLocks noGrp="1"/>
          </p:cNvSpPr>
          <p:nvPr>
            <p:ph type="sldNum" sz="quarter" idx="5"/>
          </p:nvPr>
        </p:nvSpPr>
        <p:spPr/>
        <p:txBody>
          <a:bodyPr rtlCol="0"/>
          <a:lstStyle>
            <a:defPPr>
              <a:defRPr lang="fr-FR"/>
            </a:defPPr>
          </a:lstStyle>
          <a:p>
            <a:pPr rtl="0"/>
            <a:fld id="{55247812-3409-784D-BAE7-ABE53735D59F}" type="slidenum">
              <a:rPr lang="fr-FR" smtClean="0"/>
              <a:t>13</a:t>
            </a:fld>
            <a:endParaRPr lang="fr-FR" dirty="0"/>
          </a:p>
        </p:txBody>
      </p:sp>
    </p:spTree>
    <p:extLst>
      <p:ext uri="{BB962C8B-B14F-4D97-AF65-F5344CB8AC3E}">
        <p14:creationId xmlns:p14="http://schemas.microsoft.com/office/powerpoint/2010/main" val="3217137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77F5A-6CF5-0FAC-F131-47A36762800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66BCEF2-CCFF-6816-A22C-64D13951E426}"/>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1DDE98A8-DA51-764C-83FE-061D27ECA2CD}"/>
              </a:ext>
            </a:extLst>
          </p:cNvPr>
          <p:cNvSpPr>
            <a:spLocks noGrp="1"/>
          </p:cNvSpPr>
          <p:nvPr>
            <p:ph type="body" idx="1"/>
          </p:nvPr>
        </p:nvSpPr>
        <p:spPr/>
        <p:txBody>
          <a:bodyPr rtlCol="0"/>
          <a:lstStyle>
            <a:defPPr>
              <a:defRPr lang="fr-FR"/>
            </a:defPPr>
          </a:lstStyle>
          <a:p>
            <a:pPr rtl="0"/>
            <a:r>
              <a:rPr lang="fr-FR" i="1" dirty="0"/>
              <a:t>Parler des virages, de la sensibilité</a:t>
            </a:r>
          </a:p>
          <a:p>
            <a:pPr rtl="0"/>
            <a:endParaRPr lang="fr-FR" i="1" dirty="0"/>
          </a:p>
          <a:p>
            <a:r>
              <a:rPr lang="fr-FR" dirty="0"/>
              <a:t>Les motos et scooters commencent à intégrer l’IoT, mais l’adoption est plus lente que pour les voitures.</a:t>
            </a:r>
          </a:p>
          <a:p>
            <a:r>
              <a:rPr lang="fr-FR" dirty="0"/>
              <a:t>Objectif : améliorer la sécurité, la maintenance et l’expérience du conducteur.</a:t>
            </a:r>
          </a:p>
          <a:p>
            <a:pPr rtl="0"/>
            <a:endParaRPr lang="fr-FR" i="1" dirty="0"/>
          </a:p>
          <a:p>
            <a:pPr rtl="0"/>
            <a:endParaRPr lang="fr-FR" i="1" dirty="0"/>
          </a:p>
          <a:p>
            <a:r>
              <a:rPr lang="fr-FR" b="1" dirty="0"/>
              <a:t>Espace limité</a:t>
            </a:r>
            <a:r>
              <a:rPr lang="fr-FR" dirty="0"/>
              <a:t> : moins de place pour installer capteurs et calculateurs.</a:t>
            </a:r>
          </a:p>
          <a:p>
            <a:r>
              <a:rPr lang="fr-FR" b="1" dirty="0"/>
              <a:t>Alimentation électrique</a:t>
            </a:r>
            <a:r>
              <a:rPr lang="fr-FR" dirty="0"/>
              <a:t> : batterie plus petite, donc besoin de solutions basse consommation.</a:t>
            </a:r>
          </a:p>
          <a:p>
            <a:r>
              <a:rPr lang="fr-FR" b="1" dirty="0"/>
              <a:t>Exposition aux conditions météo</a:t>
            </a:r>
            <a:r>
              <a:rPr lang="fr-FR" dirty="0"/>
              <a:t> : capteurs soumis à l’eau, à la poussière, aux vibrations.</a:t>
            </a:r>
          </a:p>
          <a:p>
            <a:r>
              <a:rPr lang="fr-FR" b="1" dirty="0"/>
              <a:t>Ergonomie et sécurité</a:t>
            </a:r>
            <a:r>
              <a:rPr lang="fr-FR" dirty="0"/>
              <a:t> : éviter de distraire le conducteur avec trop d’informations.</a:t>
            </a:r>
          </a:p>
          <a:p>
            <a:r>
              <a:rPr lang="fr-FR" b="1" dirty="0"/>
              <a:t>Coût</a:t>
            </a:r>
            <a:r>
              <a:rPr lang="fr-FR" dirty="0"/>
              <a:t> : intégrer l’IoT sans rendre le véhicule trop cher pour le marché cible.</a:t>
            </a:r>
          </a:p>
          <a:p>
            <a:endParaRPr lang="fr-FR" dirty="0"/>
          </a:p>
          <a:p>
            <a:r>
              <a:rPr lang="fr-FR" dirty="0"/>
              <a:t>Développement de systèmes V2X spécifiques aux deux-roues pour mieux interagir avec les voitures et infrastructures.</a:t>
            </a:r>
          </a:p>
          <a:p>
            <a:r>
              <a:rPr lang="fr-FR" dirty="0"/>
              <a:t>Casques connectés avec affichage tête haute, commandes vocales et détection des dangers.</a:t>
            </a:r>
          </a:p>
          <a:p>
            <a:endParaRPr lang="fr-FR" dirty="0"/>
          </a:p>
          <a:p>
            <a:pPr rtl="0"/>
            <a:endParaRPr lang="fr-FR" i="1" dirty="0"/>
          </a:p>
        </p:txBody>
      </p:sp>
      <p:sp>
        <p:nvSpPr>
          <p:cNvPr id="4" name="Espace réservé du numéro de diapositive 3">
            <a:extLst>
              <a:ext uri="{FF2B5EF4-FFF2-40B4-BE49-F238E27FC236}">
                <a16:creationId xmlns:a16="http://schemas.microsoft.com/office/drawing/2014/main" id="{81258EFE-AEAB-632E-F24C-B41C7C7EAC9B}"/>
              </a:ext>
            </a:extLst>
          </p:cNvPr>
          <p:cNvSpPr>
            <a:spLocks noGrp="1"/>
          </p:cNvSpPr>
          <p:nvPr>
            <p:ph type="sldNum" sz="quarter" idx="5"/>
          </p:nvPr>
        </p:nvSpPr>
        <p:spPr/>
        <p:txBody>
          <a:bodyPr rtlCol="0"/>
          <a:lstStyle>
            <a:defPPr>
              <a:defRPr lang="fr-FR"/>
            </a:defPPr>
          </a:lstStyle>
          <a:p>
            <a:pPr rtl="0"/>
            <a:fld id="{55247812-3409-784D-BAE7-ABE53735D59F}" type="slidenum">
              <a:rPr lang="fr-FR" smtClean="0"/>
              <a:t>14</a:t>
            </a:fld>
            <a:endParaRPr lang="fr-FR" dirty="0"/>
          </a:p>
        </p:txBody>
      </p:sp>
    </p:spTree>
    <p:extLst>
      <p:ext uri="{BB962C8B-B14F-4D97-AF65-F5344CB8AC3E}">
        <p14:creationId xmlns:p14="http://schemas.microsoft.com/office/powerpoint/2010/main" val="1919545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77C2C-4DB8-E55B-B67C-91DF9AA2B5D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708B7B8-56EF-5D89-7E27-C560870CA62C}"/>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2B5545DE-F6FC-DB34-BA03-DCAA67947BC6}"/>
              </a:ext>
            </a:extLst>
          </p:cNvPr>
          <p:cNvSpPr>
            <a:spLocks noGrp="1"/>
          </p:cNvSpPr>
          <p:nvPr>
            <p:ph type="body" idx="1"/>
          </p:nvPr>
        </p:nvSpPr>
        <p:spPr/>
        <p:txBody>
          <a:bodyPr rtlCol="0"/>
          <a:lstStyle>
            <a:defPPr>
              <a:defRPr lang="fr-FR"/>
            </a:defPPr>
          </a:lstStyle>
          <a:p>
            <a:pPr rtl="0"/>
            <a:r>
              <a:rPr lang="fr-FR" i="1" dirty="0"/>
              <a:t>Parler des virages, de la sensibilité</a:t>
            </a:r>
          </a:p>
        </p:txBody>
      </p:sp>
      <p:sp>
        <p:nvSpPr>
          <p:cNvPr id="4" name="Espace réservé du numéro de diapositive 3">
            <a:extLst>
              <a:ext uri="{FF2B5EF4-FFF2-40B4-BE49-F238E27FC236}">
                <a16:creationId xmlns:a16="http://schemas.microsoft.com/office/drawing/2014/main" id="{C5B6BEAE-5A4F-E800-0AB0-67174DE198F3}"/>
              </a:ext>
            </a:extLst>
          </p:cNvPr>
          <p:cNvSpPr>
            <a:spLocks noGrp="1"/>
          </p:cNvSpPr>
          <p:nvPr>
            <p:ph type="sldNum" sz="quarter" idx="5"/>
          </p:nvPr>
        </p:nvSpPr>
        <p:spPr/>
        <p:txBody>
          <a:bodyPr rtlCol="0"/>
          <a:lstStyle>
            <a:defPPr>
              <a:defRPr lang="fr-FR"/>
            </a:defPPr>
          </a:lstStyle>
          <a:p>
            <a:pPr rtl="0"/>
            <a:fld id="{55247812-3409-784D-BAE7-ABE53735D59F}" type="slidenum">
              <a:rPr lang="fr-FR" smtClean="0"/>
              <a:t>15</a:t>
            </a:fld>
            <a:endParaRPr lang="fr-FR" dirty="0"/>
          </a:p>
        </p:txBody>
      </p:sp>
    </p:spTree>
    <p:extLst>
      <p:ext uri="{BB962C8B-B14F-4D97-AF65-F5344CB8AC3E}">
        <p14:creationId xmlns:p14="http://schemas.microsoft.com/office/powerpoint/2010/main" val="1956635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Quand on prend un virage, on ne se pose pas la question de la formule mathématique, mais intuitivement on sait qu’un virage serré est plus dangereux qu’une grande courbe. Mon objectif était de traduire ça mathématiquement pour qu’un système embarqué puisse le comprendre.</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 courbure, c’est une mesure qui indique à quel point une route s’écarte d’une ligne droite. Si elle est nulle, c’est une ligne droite. Plus elle est grande, plus le virage est serré.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Comme je travaille avec des données issues d’</a:t>
            </a:r>
            <a:r>
              <a:rPr lang="fr-FR" sz="1200" kern="1200" dirty="0" err="1">
                <a:solidFill>
                  <a:schemeClr val="tx1"/>
                </a:solidFill>
                <a:effectLst/>
                <a:latin typeface="+mn-lt"/>
                <a:ea typeface="+mn-ea"/>
                <a:cs typeface="+mn-cs"/>
              </a:rPr>
              <a:t>OpenStreetMap</a:t>
            </a:r>
            <a:r>
              <a:rPr lang="fr-FR" sz="1200" kern="1200" dirty="0">
                <a:solidFill>
                  <a:schemeClr val="tx1"/>
                </a:solidFill>
                <a:effectLst/>
                <a:latin typeface="+mn-lt"/>
                <a:ea typeface="+mn-ea"/>
                <a:cs typeface="+mn-cs"/>
              </a:rPr>
              <a:t>, je n’ai pas une équation continue de la route, mais des points GPS. Pour estimer la courbure, je prends trois points consécutifs : entrée, milieu et sortie du segment. Ces trois points définissent un cercle. Le rayon de ce cercle correspond au rayon du virage, et l’inverse donne la courbure.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En résumé, la courbure me permet de transformer une donnée géographique brute en une information utile et exploitable pour la sécurité du motard. </a:t>
            </a:r>
          </a:p>
          <a:p>
            <a:endParaRPr lang="fr-FR" dirty="0"/>
          </a:p>
        </p:txBody>
      </p:sp>
      <p:sp>
        <p:nvSpPr>
          <p:cNvPr id="4" name="Espace réservé du numéro de diapositive 3"/>
          <p:cNvSpPr>
            <a:spLocks noGrp="1"/>
          </p:cNvSpPr>
          <p:nvPr>
            <p:ph type="sldNum" sz="quarter" idx="5"/>
          </p:nvPr>
        </p:nvSpPr>
        <p:spPr/>
        <p:txBody>
          <a:bodyPr/>
          <a:lstStyle/>
          <a:p>
            <a:pPr rtl="0"/>
            <a:fld id="{55247812-3409-784D-BAE7-ABE53735D59F}" type="slidenum">
              <a:rPr lang="fr-FR" smtClean="0"/>
              <a:t>16</a:t>
            </a:fld>
            <a:endParaRPr lang="fr-FR" dirty="0"/>
          </a:p>
        </p:txBody>
      </p:sp>
    </p:spTree>
    <p:extLst>
      <p:ext uri="{BB962C8B-B14F-4D97-AF65-F5344CB8AC3E}">
        <p14:creationId xmlns:p14="http://schemas.microsoft.com/office/powerpoint/2010/main" val="2965215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38494-E2CD-90BE-726E-1567B5BC48B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8C83E68-2F44-5EC7-6314-880F6899B6A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22F85E8-DDA6-63D3-F647-22D182681AE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Quand on prend un virage, on ne se pose pas la question de la formule mathématique, mais intuitivement on sait qu’un virage serré est plus dangereux qu’une grande courbe. Mon objectif était de traduire ça mathématiquement pour qu’un système embarqué puisse le comprendre.</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 courbure, c’est une mesure qui indique à quel point une route s’écarte d’une ligne droite. Si elle est nulle, c’est une ligne droite. Plus elle est grande, plus le virage est serré.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Comme je travaille avec des données issues d’</a:t>
            </a:r>
            <a:r>
              <a:rPr lang="fr-FR" sz="1200" kern="1200" dirty="0" err="1">
                <a:solidFill>
                  <a:schemeClr val="tx1"/>
                </a:solidFill>
                <a:effectLst/>
                <a:latin typeface="+mn-lt"/>
                <a:ea typeface="+mn-ea"/>
                <a:cs typeface="+mn-cs"/>
              </a:rPr>
              <a:t>OpenStreetMap</a:t>
            </a:r>
            <a:r>
              <a:rPr lang="fr-FR" sz="1200" kern="1200" dirty="0">
                <a:solidFill>
                  <a:schemeClr val="tx1"/>
                </a:solidFill>
                <a:effectLst/>
                <a:latin typeface="+mn-lt"/>
                <a:ea typeface="+mn-ea"/>
                <a:cs typeface="+mn-cs"/>
              </a:rPr>
              <a:t>, je n’ai pas une équation continue de la route, mais des points GPS. Pour estimer la courbure, je prends trois points consécutifs : entrée, milieu et sortie du segment. Ces trois points définissent un cercle. Le rayon de ce cercle correspond au rayon du virage, et l’inverse donne la courbure.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En résumé, la courbure me permet de transformer une donnée géographique brute en une information utile et exploitable pour la sécurité du motard. </a:t>
            </a:r>
          </a:p>
          <a:p>
            <a:endParaRPr lang="fr-FR" dirty="0"/>
          </a:p>
        </p:txBody>
      </p:sp>
      <p:sp>
        <p:nvSpPr>
          <p:cNvPr id="4" name="Espace réservé du numéro de diapositive 3">
            <a:extLst>
              <a:ext uri="{FF2B5EF4-FFF2-40B4-BE49-F238E27FC236}">
                <a16:creationId xmlns:a16="http://schemas.microsoft.com/office/drawing/2014/main" id="{F2C14B67-EB7F-F570-1420-90E8AFCEBBF6}"/>
              </a:ext>
            </a:extLst>
          </p:cNvPr>
          <p:cNvSpPr>
            <a:spLocks noGrp="1"/>
          </p:cNvSpPr>
          <p:nvPr>
            <p:ph type="sldNum" sz="quarter" idx="5"/>
          </p:nvPr>
        </p:nvSpPr>
        <p:spPr/>
        <p:txBody>
          <a:bodyPr/>
          <a:lstStyle/>
          <a:p>
            <a:pPr rtl="0"/>
            <a:fld id="{55247812-3409-784D-BAE7-ABE53735D59F}" type="slidenum">
              <a:rPr lang="fr-FR" smtClean="0"/>
              <a:t>17</a:t>
            </a:fld>
            <a:endParaRPr lang="fr-FR" dirty="0"/>
          </a:p>
        </p:txBody>
      </p:sp>
    </p:spTree>
    <p:extLst>
      <p:ext uri="{BB962C8B-B14F-4D97-AF65-F5344CB8AC3E}">
        <p14:creationId xmlns:p14="http://schemas.microsoft.com/office/powerpoint/2010/main" val="3100440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157A6-09C8-5162-156B-9287B6849B5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B63EE9F-914C-7672-71E8-FD28D94F1853}"/>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7CD830F9-84AC-7B77-B9F0-604495CD20BE}"/>
              </a:ext>
            </a:extLst>
          </p:cNvPr>
          <p:cNvSpPr>
            <a:spLocks noGrp="1"/>
          </p:cNvSpPr>
          <p:nvPr>
            <p:ph type="body" idx="1"/>
          </p:nvPr>
        </p:nvSpPr>
        <p:spPr/>
        <p:txBody>
          <a:bodyPr rtlCol="0"/>
          <a:lstStyle>
            <a:defPPr>
              <a:defRPr lang="fr-FR"/>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le programme : Ce n’est </a:t>
            </a:r>
            <a:r>
              <a:rPr lang="fr-FR" b="1" dirty="0"/>
              <a:t>pas exactement la formule de Menger</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mesurer </a:t>
            </a:r>
            <a:r>
              <a:rPr lang="fr-FR" b="1" dirty="0"/>
              <a:t>l’écart par rapport à une ligne droite</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(arc – corde) / arc</a:t>
            </a:r>
            <a:r>
              <a:rPr lang="fr-FR" dirty="0"/>
              <a:t> → une </a:t>
            </a:r>
            <a:r>
              <a:rPr lang="fr-FR" b="1" dirty="0"/>
              <a:t>approximation simplifiée</a:t>
            </a:r>
            <a:r>
              <a:rPr lang="fr-FR" dirty="0"/>
              <a:t> de la courbure de Menger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r>
              <a:rPr lang="fr-FR" b="1" dirty="0"/>
              <a:t>Menger</a:t>
            </a:r>
            <a:r>
              <a:rPr lang="fr-FR" dirty="0"/>
              <a:t> : courbure = 1 / rayon du cercle passant par (p1, p2, p3)</a:t>
            </a:r>
          </a:p>
          <a:p>
            <a:r>
              <a:rPr lang="fr-FR" b="1" dirty="0"/>
              <a:t>Ton calcul</a:t>
            </a:r>
            <a:r>
              <a:rPr lang="fr-FR" dirty="0"/>
              <a:t> : courbure = (longueur de l’arc – longueur de la corde) / arc</a:t>
            </a:r>
          </a:p>
          <a:p>
            <a:r>
              <a:rPr lang="fr-FR" dirty="0"/>
              <a:t>→ une mesure plus intuitive, mais moins géométriquement rigoureuse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p1, p2, p3 = </a:t>
            </a:r>
            <a:r>
              <a:rPr lang="fr-FR" dirty="0" err="1"/>
              <a:t>coords</a:t>
            </a:r>
            <a:r>
              <a:rPr lang="fr-FR" dirty="0"/>
              <a:t>[0], </a:t>
            </a:r>
            <a:r>
              <a:rPr lang="fr-FR" dirty="0" err="1"/>
              <a:t>coords</a:t>
            </a:r>
            <a:r>
              <a:rPr lang="fr-FR" dirty="0"/>
              <a:t>[</a:t>
            </a:r>
            <a:r>
              <a:rPr lang="fr-FR" dirty="0" err="1"/>
              <a:t>len</a:t>
            </a:r>
            <a:r>
              <a:rPr lang="fr-FR" dirty="0"/>
              <a:t>(</a:t>
            </a:r>
            <a:r>
              <a:rPr lang="fr-FR" dirty="0" err="1"/>
              <a:t>coords</a:t>
            </a:r>
            <a:r>
              <a:rPr lang="fr-FR" dirty="0"/>
              <a:t>)//2], </a:t>
            </a:r>
            <a:r>
              <a:rPr lang="fr-FR" dirty="0" err="1"/>
              <a:t>coords</a:t>
            </a:r>
            <a:r>
              <a:rPr lang="fr-FR" dirty="0"/>
              <a:t>[-1] : simplification de la forme réelle de la route à </a:t>
            </a:r>
            <a:r>
              <a:rPr lang="fr-FR" b="1" dirty="0"/>
              <a:t>un triangle approximatif</a:t>
            </a:r>
            <a:r>
              <a:rPr lang="fr-FR" dirty="0"/>
              <a:t> : début – milieu – fin.</a:t>
            </a:r>
          </a:p>
          <a:p>
            <a:pPr rtl="0"/>
            <a:endParaRPr lang="fr-FR" dirty="0"/>
          </a:p>
          <a:p>
            <a:pPr rtl="0"/>
            <a:endParaRPr lang="fr-FR" dirty="0"/>
          </a:p>
          <a:p>
            <a:r>
              <a:rPr lang="fr-FR" dirty="0"/>
              <a:t>a = </a:t>
            </a:r>
            <a:r>
              <a:rPr lang="fr-FR" dirty="0" err="1"/>
              <a:t>geodesic</a:t>
            </a:r>
            <a:r>
              <a:rPr lang="fr-FR" dirty="0"/>
              <a:t>(p1, p2).</a:t>
            </a:r>
            <a:r>
              <a:rPr lang="fr-FR" dirty="0" err="1"/>
              <a:t>meters</a:t>
            </a:r>
            <a:endParaRPr lang="fr-FR" dirty="0"/>
          </a:p>
          <a:p>
            <a:r>
              <a:rPr lang="fr-FR" dirty="0"/>
              <a:t>b = </a:t>
            </a:r>
            <a:r>
              <a:rPr lang="fr-FR" dirty="0" err="1"/>
              <a:t>geodesic</a:t>
            </a:r>
            <a:r>
              <a:rPr lang="fr-FR" dirty="0"/>
              <a:t>(p2, p3).</a:t>
            </a:r>
            <a:r>
              <a:rPr lang="fr-FR" dirty="0" err="1"/>
              <a:t>meters</a:t>
            </a:r>
            <a:endParaRPr lang="fr-FR" dirty="0"/>
          </a:p>
          <a:p>
            <a:r>
              <a:rPr lang="fr-FR" dirty="0"/>
              <a:t>c = </a:t>
            </a:r>
            <a:r>
              <a:rPr lang="fr-FR" dirty="0" err="1"/>
              <a:t>geodesic</a:t>
            </a:r>
            <a:r>
              <a:rPr lang="fr-FR" dirty="0"/>
              <a:t>(p1, p3).</a:t>
            </a:r>
            <a:r>
              <a:rPr lang="fr-FR" dirty="0" err="1"/>
              <a:t>meters</a:t>
            </a:r>
            <a:endParaRPr lang="fr-FR" dirty="0"/>
          </a:p>
          <a:p>
            <a:pPr rtl="0"/>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compares donc le </a:t>
            </a:r>
            <a:r>
              <a:rPr lang="fr-FR" b="1" dirty="0"/>
              <a:t>chemin réel (a + b)</a:t>
            </a:r>
            <a:r>
              <a:rPr lang="fr-FR" dirty="0"/>
              <a:t> avec la </a:t>
            </a:r>
            <a:r>
              <a:rPr lang="fr-FR" b="1" dirty="0"/>
              <a:t>ligne droite (c)</a:t>
            </a:r>
            <a:r>
              <a:rPr lang="fr-FR" dirty="0"/>
              <a:t>.</a:t>
            </a:r>
          </a:p>
          <a:p>
            <a:pPr rtl="0"/>
            <a:endParaRPr lang="fr-FR" dirty="0"/>
          </a:p>
          <a:p>
            <a:pPr rtl="0"/>
            <a:endParaRPr lang="fr-FR" dirty="0"/>
          </a:p>
          <a:p>
            <a:r>
              <a:rPr lang="fr-FR" dirty="0"/>
              <a:t>Si la route est </a:t>
            </a:r>
            <a:r>
              <a:rPr lang="fr-FR" b="1" dirty="0"/>
              <a:t>droite</a:t>
            </a:r>
            <a:r>
              <a:rPr lang="fr-FR" dirty="0"/>
              <a:t> :</a:t>
            </a:r>
          </a:p>
          <a:p>
            <a:r>
              <a:rPr lang="fr-FR" dirty="0"/>
              <a:t>→ a + b ≈ c → le numérateur a + b - c ≈ 0 → </a:t>
            </a:r>
            <a:r>
              <a:rPr lang="fr-FR" b="1" dirty="0"/>
              <a:t>courbure ≈ 0</a:t>
            </a:r>
            <a:endParaRPr lang="fr-FR" dirty="0"/>
          </a:p>
          <a:p>
            <a:r>
              <a:rPr lang="fr-FR" dirty="0"/>
              <a:t>Si la route est </a:t>
            </a:r>
            <a:r>
              <a:rPr lang="fr-FR" b="1" dirty="0"/>
              <a:t>courbée</a:t>
            </a:r>
            <a:r>
              <a:rPr lang="fr-FR" dirty="0"/>
              <a:t> :</a:t>
            </a:r>
          </a:p>
          <a:p>
            <a:r>
              <a:rPr lang="fr-FR" dirty="0"/>
              <a:t>→ a + b &gt; c (parce qu’on parcourt plus de distance qu’en ligne droite)</a:t>
            </a:r>
          </a:p>
          <a:p>
            <a:r>
              <a:rPr lang="fr-FR" dirty="0"/>
              <a:t>→ donc le rapport (a + b - c) / (a + b) est </a:t>
            </a:r>
            <a:r>
              <a:rPr lang="fr-FR" b="1" dirty="0"/>
              <a:t>positif et &gt; 0</a:t>
            </a:r>
            <a:endParaRPr lang="fr-FR" dirty="0"/>
          </a:p>
          <a:p>
            <a:r>
              <a:rPr lang="fr-FR" dirty="0"/>
              <a:t>Si la route est </a:t>
            </a:r>
            <a:r>
              <a:rPr lang="fr-FR" b="1" dirty="0"/>
              <a:t>très courbée</a:t>
            </a:r>
            <a:r>
              <a:rPr lang="fr-FR" dirty="0"/>
              <a:t> (ex. virage en épingle) :</a:t>
            </a:r>
          </a:p>
          <a:p>
            <a:r>
              <a:rPr lang="fr-FR" dirty="0"/>
              <a:t>→ c devient beaucoup plus petit que a + b</a:t>
            </a:r>
          </a:p>
          <a:p>
            <a:r>
              <a:rPr lang="fr-FR" dirty="0"/>
              <a:t>→ donc la courbure est </a:t>
            </a:r>
            <a:r>
              <a:rPr lang="fr-FR" b="1" dirty="0"/>
              <a:t>forte</a:t>
            </a:r>
            <a:endParaRPr lang="fr-FR" dirty="0"/>
          </a:p>
          <a:p>
            <a:pPr rtl="0"/>
            <a:endParaRPr lang="fr-FR" dirty="0"/>
          </a:p>
        </p:txBody>
      </p:sp>
      <p:sp>
        <p:nvSpPr>
          <p:cNvPr id="4" name="Espace réservé du numéro de diapositive 3">
            <a:extLst>
              <a:ext uri="{FF2B5EF4-FFF2-40B4-BE49-F238E27FC236}">
                <a16:creationId xmlns:a16="http://schemas.microsoft.com/office/drawing/2014/main" id="{9FF161EF-788B-0DBD-7904-B60917E28C85}"/>
              </a:ext>
            </a:extLst>
          </p:cNvPr>
          <p:cNvSpPr>
            <a:spLocks noGrp="1"/>
          </p:cNvSpPr>
          <p:nvPr>
            <p:ph type="sldNum" sz="quarter" idx="5"/>
          </p:nvPr>
        </p:nvSpPr>
        <p:spPr/>
        <p:txBody>
          <a:bodyPr rtlCol="0"/>
          <a:lstStyle>
            <a:defPPr>
              <a:defRPr lang="fr-FR"/>
            </a:defPPr>
          </a:lstStyle>
          <a:p>
            <a:pPr rtl="0"/>
            <a:fld id="{55247812-3409-784D-BAE7-ABE53735D59F}" type="slidenum">
              <a:rPr lang="fr-FR" smtClean="0"/>
              <a:t>18</a:t>
            </a:fld>
            <a:endParaRPr lang="fr-FR" dirty="0"/>
          </a:p>
        </p:txBody>
      </p:sp>
    </p:spTree>
    <p:extLst>
      <p:ext uri="{BB962C8B-B14F-4D97-AF65-F5344CB8AC3E}">
        <p14:creationId xmlns:p14="http://schemas.microsoft.com/office/powerpoint/2010/main" val="3583456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i="1" dirty="0"/>
              <a:t>Présentation étude de cas</a:t>
            </a:r>
          </a:p>
          <a:p>
            <a:endParaRPr lang="fr-FR" i="1" dirty="0"/>
          </a:p>
        </p:txBody>
      </p:sp>
      <p:sp>
        <p:nvSpPr>
          <p:cNvPr id="4" name="Espace réservé du numéro de diapositive 3"/>
          <p:cNvSpPr>
            <a:spLocks noGrp="1"/>
          </p:cNvSpPr>
          <p:nvPr>
            <p:ph type="sldNum" sz="quarter" idx="5"/>
          </p:nvPr>
        </p:nvSpPr>
        <p:spPr/>
        <p:txBody>
          <a:bodyPr/>
          <a:lstStyle/>
          <a:p>
            <a:pPr rtl="0"/>
            <a:fld id="{55247812-3409-784D-BAE7-ABE53735D59F}" type="slidenum">
              <a:rPr lang="fr-FR" smtClean="0"/>
              <a:t>19</a:t>
            </a:fld>
            <a:endParaRPr lang="fr-FR" dirty="0"/>
          </a:p>
        </p:txBody>
      </p:sp>
    </p:spTree>
    <p:extLst>
      <p:ext uri="{BB962C8B-B14F-4D97-AF65-F5344CB8AC3E}">
        <p14:creationId xmlns:p14="http://schemas.microsoft.com/office/powerpoint/2010/main" val="2399613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F3B90371-6E13-9BA6-3274-E7DFC0AA832F}"/>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rtlCol="0"/>
          <a:lstStyle>
            <a:defPPr>
              <a:defRPr lang="fr-FR"/>
            </a:defPPr>
          </a:lstStyle>
          <a:p>
            <a:pPr rtl="0"/>
            <a:fld id="{55247812-3409-784D-BAE7-ABE53735D59F}" type="slidenum">
              <a:rPr lang="fr-FR" smtClean="0"/>
              <a:t>2</a:t>
            </a:fld>
            <a:endParaRPr lang="fr-FR" dirty="0"/>
          </a:p>
        </p:txBody>
      </p:sp>
    </p:spTree>
    <p:extLst>
      <p:ext uri="{BB962C8B-B14F-4D97-AF65-F5344CB8AC3E}">
        <p14:creationId xmlns:p14="http://schemas.microsoft.com/office/powerpoint/2010/main" val="2217294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E0E56-258C-5313-BDBD-CA996DDA53B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B0DC0E3-7B68-7546-A908-19B494DB31A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243D5D4-5D21-7DF6-F36C-470DFFC818BD}"/>
              </a:ext>
            </a:extLst>
          </p:cNvPr>
          <p:cNvSpPr>
            <a:spLocks noGrp="1"/>
          </p:cNvSpPr>
          <p:nvPr>
            <p:ph type="body" idx="1"/>
          </p:nvPr>
        </p:nvSpPr>
        <p:spPr/>
        <p:txBody>
          <a:bodyPr/>
          <a:lstStyle/>
          <a:p>
            <a:r>
              <a:rPr lang="fr-FR" i="1" dirty="0"/>
              <a:t>Présentation étude de cas</a:t>
            </a:r>
          </a:p>
          <a:p>
            <a:endParaRPr lang="fr-FR" i="1" dirty="0"/>
          </a:p>
          <a:p>
            <a:r>
              <a:rPr lang="fr-FR" i="1" dirty="0"/>
              <a:t>Design stylé</a:t>
            </a:r>
          </a:p>
          <a:p>
            <a:endParaRPr lang="fr-FR" i="1" dirty="0"/>
          </a:p>
        </p:txBody>
      </p:sp>
      <p:sp>
        <p:nvSpPr>
          <p:cNvPr id="4" name="Espace réservé du numéro de diapositive 3">
            <a:extLst>
              <a:ext uri="{FF2B5EF4-FFF2-40B4-BE49-F238E27FC236}">
                <a16:creationId xmlns:a16="http://schemas.microsoft.com/office/drawing/2014/main" id="{919E42D5-F6EE-F5BF-5D9F-D3CAA324282B}"/>
              </a:ext>
            </a:extLst>
          </p:cNvPr>
          <p:cNvSpPr>
            <a:spLocks noGrp="1"/>
          </p:cNvSpPr>
          <p:nvPr>
            <p:ph type="sldNum" sz="quarter" idx="5"/>
          </p:nvPr>
        </p:nvSpPr>
        <p:spPr/>
        <p:txBody>
          <a:bodyPr/>
          <a:lstStyle/>
          <a:p>
            <a:pPr rtl="0"/>
            <a:fld id="{55247812-3409-784D-BAE7-ABE53735D59F}" type="slidenum">
              <a:rPr lang="fr-FR" smtClean="0"/>
              <a:t>20</a:t>
            </a:fld>
            <a:endParaRPr lang="fr-FR" dirty="0"/>
          </a:p>
        </p:txBody>
      </p:sp>
    </p:spTree>
    <p:extLst>
      <p:ext uri="{BB962C8B-B14F-4D97-AF65-F5344CB8AC3E}">
        <p14:creationId xmlns:p14="http://schemas.microsoft.com/office/powerpoint/2010/main" val="2971676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64E2F-BF24-5689-E5ED-C3694A4D821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18488B9-7ECE-13A3-76B8-F533F804178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F8B04D3-9BF2-6305-6597-E56C25EB6AEC}"/>
              </a:ext>
            </a:extLst>
          </p:cNvPr>
          <p:cNvSpPr>
            <a:spLocks noGrp="1"/>
          </p:cNvSpPr>
          <p:nvPr>
            <p:ph type="body" idx="1"/>
          </p:nvPr>
        </p:nvSpPr>
        <p:spPr/>
        <p:txBody>
          <a:bodyPr/>
          <a:lstStyle/>
          <a:p>
            <a:r>
              <a:rPr lang="fr-FR" i="1" dirty="0"/>
              <a:t>Présentation étude de cas</a:t>
            </a:r>
          </a:p>
          <a:p>
            <a:endParaRPr lang="fr-FR" i="1" dirty="0"/>
          </a:p>
        </p:txBody>
      </p:sp>
      <p:sp>
        <p:nvSpPr>
          <p:cNvPr id="4" name="Espace réservé du numéro de diapositive 3">
            <a:extLst>
              <a:ext uri="{FF2B5EF4-FFF2-40B4-BE49-F238E27FC236}">
                <a16:creationId xmlns:a16="http://schemas.microsoft.com/office/drawing/2014/main" id="{4628619B-3FA1-BEFF-D7A2-B040BC2F79A9}"/>
              </a:ext>
            </a:extLst>
          </p:cNvPr>
          <p:cNvSpPr>
            <a:spLocks noGrp="1"/>
          </p:cNvSpPr>
          <p:nvPr>
            <p:ph type="sldNum" sz="quarter" idx="5"/>
          </p:nvPr>
        </p:nvSpPr>
        <p:spPr/>
        <p:txBody>
          <a:bodyPr/>
          <a:lstStyle/>
          <a:p>
            <a:pPr rtl="0"/>
            <a:fld id="{55247812-3409-784D-BAE7-ABE53735D59F}" type="slidenum">
              <a:rPr lang="fr-FR" smtClean="0"/>
              <a:t>21</a:t>
            </a:fld>
            <a:endParaRPr lang="fr-FR" dirty="0"/>
          </a:p>
        </p:txBody>
      </p:sp>
    </p:spTree>
    <p:extLst>
      <p:ext uri="{BB962C8B-B14F-4D97-AF65-F5344CB8AC3E}">
        <p14:creationId xmlns:p14="http://schemas.microsoft.com/office/powerpoint/2010/main" val="1150726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55247812-3409-784D-BAE7-ABE53735D59F}" type="slidenum">
              <a:rPr lang="fr-FR" smtClean="0"/>
              <a:t>22</a:t>
            </a:fld>
            <a:endParaRPr lang="fr-FR" dirty="0"/>
          </a:p>
        </p:txBody>
      </p:sp>
    </p:spTree>
    <p:extLst>
      <p:ext uri="{BB962C8B-B14F-4D97-AF65-F5344CB8AC3E}">
        <p14:creationId xmlns:p14="http://schemas.microsoft.com/office/powerpoint/2010/main" val="1616952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i="1" dirty="0"/>
              <a:t>Conclusion mémoire</a:t>
            </a:r>
          </a:p>
          <a:p>
            <a:endParaRPr lang="fr-FR" i="1" dirty="0"/>
          </a:p>
          <a:p>
            <a:endParaRPr lang="fr-FR" i="1" dirty="0"/>
          </a:p>
          <a:p>
            <a:r>
              <a:rPr lang="fr-FR" i="1" dirty="0"/>
              <a:t>Conclusion personnelle</a:t>
            </a:r>
          </a:p>
        </p:txBody>
      </p:sp>
      <p:sp>
        <p:nvSpPr>
          <p:cNvPr id="4" name="Espace réservé du numéro de diapositive 3"/>
          <p:cNvSpPr>
            <a:spLocks noGrp="1"/>
          </p:cNvSpPr>
          <p:nvPr>
            <p:ph type="sldNum" sz="quarter" idx="5"/>
          </p:nvPr>
        </p:nvSpPr>
        <p:spPr/>
        <p:txBody>
          <a:bodyPr/>
          <a:lstStyle/>
          <a:p>
            <a:pPr rtl="0"/>
            <a:fld id="{55247812-3409-784D-BAE7-ABE53735D59F}" type="slidenum">
              <a:rPr lang="fr-FR" smtClean="0"/>
              <a:t>23</a:t>
            </a:fld>
            <a:endParaRPr lang="fr-FR" dirty="0"/>
          </a:p>
        </p:txBody>
      </p:sp>
    </p:spTree>
    <p:extLst>
      <p:ext uri="{BB962C8B-B14F-4D97-AF65-F5344CB8AC3E}">
        <p14:creationId xmlns:p14="http://schemas.microsoft.com/office/powerpoint/2010/main" val="1566067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55247812-3409-784D-BAE7-ABE53735D59F}" type="slidenum">
              <a:rPr lang="fr-FR" smtClean="0"/>
              <a:t>24</a:t>
            </a:fld>
            <a:endParaRPr lang="fr-FR" dirty="0"/>
          </a:p>
        </p:txBody>
      </p:sp>
    </p:spTree>
    <p:extLst>
      <p:ext uri="{BB962C8B-B14F-4D97-AF65-F5344CB8AC3E}">
        <p14:creationId xmlns:p14="http://schemas.microsoft.com/office/powerpoint/2010/main" val="573645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55247812-3409-784D-BAE7-ABE53735D59F}" type="slidenum">
              <a:rPr lang="fr-FR" smtClean="0"/>
              <a:t>3</a:t>
            </a:fld>
            <a:endParaRPr lang="fr-FR" dirty="0"/>
          </a:p>
        </p:txBody>
      </p:sp>
    </p:spTree>
    <p:extLst>
      <p:ext uri="{BB962C8B-B14F-4D97-AF65-F5344CB8AC3E}">
        <p14:creationId xmlns:p14="http://schemas.microsoft.com/office/powerpoint/2010/main" val="2295017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r>
              <a:rPr lang="fr-FR" i="1" dirty="0"/>
              <a:t>()</a:t>
            </a:r>
          </a:p>
          <a:p>
            <a:endParaRPr lang="fr-FR" dirty="0"/>
          </a:p>
          <a:p>
            <a:r>
              <a:rPr lang="fr-FR" dirty="0"/>
              <a:t>⚫️ Date de création </a:t>
            </a:r>
            <a:r>
              <a:rPr lang="fr-FR" b="1" dirty="0"/>
              <a:t>2003</a:t>
            </a:r>
            <a:r>
              <a:rPr lang="fr-FR" dirty="0"/>
              <a:t> par Dr </a:t>
            </a:r>
            <a:r>
              <a:rPr lang="fr-FR" b="1" dirty="0"/>
              <a:t>SCHUCK</a:t>
            </a:r>
            <a:r>
              <a:rPr lang="fr-FR" dirty="0"/>
              <a:t> et Dr </a:t>
            </a:r>
            <a:r>
              <a:rPr lang="fr-FR" b="1" dirty="0"/>
              <a:t>Texier </a:t>
            </a:r>
          </a:p>
          <a:p>
            <a:r>
              <a:rPr lang="fr-FR" b="0" dirty="0"/>
              <a:t>Siège sociale : Paris</a:t>
            </a:r>
            <a:endParaRPr lang="fr-FR" i="1" dirty="0"/>
          </a:p>
          <a:p>
            <a:endParaRPr lang="fr-FR" dirty="0"/>
          </a:p>
          <a:p>
            <a:r>
              <a:rPr lang="fr-FR" i="1" dirty="0"/>
              <a:t>⚫️ Activité de l’entreprise : Etude en épidémiologie </a:t>
            </a:r>
            <a:r>
              <a:rPr lang="fr-FR" b="1" dirty="0"/>
              <a:t>: </a:t>
            </a:r>
            <a:r>
              <a:rPr lang="fr-FR" b="1" dirty="0" err="1"/>
              <a:t>def</a:t>
            </a:r>
            <a:r>
              <a:rPr lang="fr-FR" b="1" dirty="0"/>
              <a:t> après</a:t>
            </a:r>
          </a:p>
          <a:p>
            <a:endParaRPr lang="fr-FR" dirty="0"/>
          </a:p>
          <a:p>
            <a:r>
              <a:rPr lang="fr-FR" b="1" i="1" dirty="0">
                <a:solidFill>
                  <a:srgbClr val="FF0000"/>
                </a:solidFill>
              </a:rPr>
              <a:t>⚫️ CA</a:t>
            </a:r>
            <a:r>
              <a:rPr lang="fr-FR" i="1" dirty="0">
                <a:solidFill>
                  <a:srgbClr val="FF0000"/>
                </a:solidFill>
              </a:rPr>
              <a:t> </a:t>
            </a:r>
            <a:r>
              <a:rPr lang="fr-FR" i="1" dirty="0"/>
              <a:t> </a:t>
            </a:r>
            <a:r>
              <a:rPr lang="fr-FR" i="0" dirty="0"/>
              <a:t>n’a cessé  d’augmenter 2003: </a:t>
            </a:r>
            <a:r>
              <a:rPr lang="fr-FR" b="1" i="0" dirty="0"/>
              <a:t>430 000 euros </a:t>
            </a:r>
            <a:r>
              <a:rPr lang="fr-FR" i="0" dirty="0"/>
              <a:t>-&gt; 2021 : 4 010 800 euros</a:t>
            </a:r>
          </a:p>
          <a:p>
            <a:endParaRPr lang="fr-FR" i="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latin typeface="Avenir Book" panose="02000503020000020003" pitchFamily="2" charset="0"/>
              </a:rPr>
              <a:t>CRO</a:t>
            </a:r>
            <a:r>
              <a:rPr lang="fr-FR" sz="1200" dirty="0">
                <a:latin typeface="Avenir Book" panose="02000503020000020003" pitchFamily="2" charset="0"/>
              </a:rPr>
              <a:t> : Contract Research Organization</a:t>
            </a:r>
          </a:p>
          <a:p>
            <a:endParaRPr lang="fr-FR" i="0" dirty="0"/>
          </a:p>
          <a:p>
            <a:endParaRPr lang="fr-FR" i="1" dirty="0"/>
          </a:p>
          <a:p>
            <a:r>
              <a:rPr lang="fr-FR" i="1" dirty="0"/>
              <a:t> Transition ; pour répondre à la demande</a:t>
            </a:r>
          </a:p>
          <a:p>
            <a:endParaRPr lang="fr-FR" i="1" dirty="0"/>
          </a:p>
          <a:p>
            <a:r>
              <a:rPr lang="fr-FR" i="1" dirty="0"/>
              <a:t>⚫️ Nb salariés, != service</a:t>
            </a:r>
          </a:p>
          <a:p>
            <a:endParaRPr lang="fr-FR" i="1" dirty="0"/>
          </a:p>
          <a:p>
            <a:r>
              <a:rPr lang="fr-FR" i="1" dirty="0"/>
              <a:t>Services : </a:t>
            </a:r>
          </a:p>
          <a:p>
            <a:pPr marL="171450" indent="-171450">
              <a:buFontTx/>
              <a:buChar char="-"/>
            </a:pPr>
            <a:r>
              <a:rPr lang="fr-FR" i="1" dirty="0"/>
              <a:t>Monitoring (</a:t>
            </a:r>
            <a:r>
              <a:rPr lang="fr-FR" b="0" i="0" dirty="0">
                <a:solidFill>
                  <a:srgbClr val="4D5156"/>
                </a:solidFill>
                <a:effectLst/>
                <a:latin typeface="Google Sans"/>
              </a:rPr>
              <a:t>'</a:t>
            </a:r>
            <a:r>
              <a:rPr lang="fr-FR" b="0" i="0" dirty="0">
                <a:solidFill>
                  <a:srgbClr val="040C28"/>
                </a:solidFill>
                <a:effectLst/>
                <a:latin typeface="Google Sans"/>
              </a:rPr>
              <a:t>assurer la disponibilité ainsi que la performance) </a:t>
            </a:r>
            <a:r>
              <a:rPr lang="fr-FR" i="1" dirty="0"/>
              <a:t>: </a:t>
            </a:r>
            <a:r>
              <a:rPr lang="fr-FR" i="0" dirty="0"/>
              <a:t>outil informatique qui accompagne au jour le jour le suivi de l’étude, communiquer l’ensemble des indicateurs à l’extérieur (client, investigateur, comptable…), permet de la gestion de l’étude : automatiser, éviter les erreurs manuelles… rôle des ARC</a:t>
            </a:r>
          </a:p>
          <a:p>
            <a:pPr marL="171450" indent="-171450">
              <a:buFontTx/>
              <a:buChar char="-"/>
            </a:pPr>
            <a:r>
              <a:rPr lang="fr-FR" i="1" dirty="0"/>
              <a:t>Rédaction CSFD , protocole / documents, recueils : </a:t>
            </a:r>
          </a:p>
          <a:p>
            <a:pPr marL="171450" indent="-171450">
              <a:buFontTx/>
              <a:buChar char="-"/>
            </a:pPr>
            <a:r>
              <a:rPr lang="fr-FR" i="1" dirty="0"/>
              <a:t>Sélectionneurs d’investigateur ARC (en parler plus tard)</a:t>
            </a:r>
          </a:p>
          <a:p>
            <a:pPr marL="171450" indent="-171450">
              <a:buFontTx/>
              <a:buChar char="-"/>
            </a:pPr>
            <a:r>
              <a:rPr lang="fr-FR" i="1" dirty="0"/>
              <a:t>Gestion PV (+</a:t>
            </a:r>
            <a:r>
              <a:rPr lang="fr-FR" i="1" dirty="0" err="1"/>
              <a:t>def</a:t>
            </a:r>
            <a:r>
              <a:rPr lang="fr-FR" i="1" dirty="0"/>
              <a:t>) :</a:t>
            </a:r>
          </a:p>
          <a:p>
            <a:pPr marL="171450" indent="-171450">
              <a:buFontTx/>
              <a:buChar char="-"/>
            </a:pPr>
            <a:r>
              <a:rPr lang="fr-FR" i="1" dirty="0"/>
              <a:t>Analyse Statistique</a:t>
            </a:r>
          </a:p>
          <a:p>
            <a:pPr marL="171450" indent="-171450">
              <a:buFontTx/>
              <a:buChar char="-"/>
            </a:pPr>
            <a:endParaRPr lang="fr-FR" i="1" dirty="0"/>
          </a:p>
          <a:p>
            <a:pPr marL="0" indent="0">
              <a:buFontTx/>
              <a:buNone/>
            </a:pPr>
            <a:r>
              <a:rPr lang="fr-FR" i="0" dirty="0"/>
              <a:t>⚫️ Apices + </a:t>
            </a:r>
            <a:r>
              <a:rPr lang="fr-FR" i="0" dirty="0" err="1"/>
              <a:t>Kapcode</a:t>
            </a:r>
            <a:endParaRPr lang="fr-FR" i="0" dirty="0"/>
          </a:p>
          <a:p>
            <a:pPr marL="171450" indent="-171450">
              <a:buFontTx/>
              <a:buChar char="-"/>
            </a:pPr>
            <a:endParaRPr lang="fr-FR" i="1" dirty="0"/>
          </a:p>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55247812-3409-784D-BAE7-ABE53735D59F}" type="slidenum">
              <a:rPr lang="fr-FR" smtClean="0"/>
              <a:t>4</a:t>
            </a:fld>
            <a:endParaRPr lang="fr-FR"/>
          </a:p>
        </p:txBody>
      </p:sp>
    </p:spTree>
    <p:extLst>
      <p:ext uri="{BB962C8B-B14F-4D97-AF65-F5344CB8AC3E}">
        <p14:creationId xmlns:p14="http://schemas.microsoft.com/office/powerpoint/2010/main" val="854501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a:p>
          <a:p>
            <a:pPr rtl="0"/>
            <a:endParaRPr lang="fr-FR"/>
          </a:p>
          <a:p>
            <a:pPr rtl="0"/>
            <a:endParaRPr lang="fr-FR"/>
          </a:p>
          <a:p>
            <a:pPr rtl="0"/>
            <a:endParaRPr lang="fr-FR"/>
          </a:p>
          <a:p>
            <a:r>
              <a:rPr lang="fr-FR" i="1"/>
              <a:t>REDMINE : </a:t>
            </a:r>
            <a:r>
              <a:rPr lang="fr-FR" i="1" err="1"/>
              <a:t>Ticketing</a:t>
            </a:r>
            <a:endParaRPr lang="fr-FR" i="1"/>
          </a:p>
          <a:p>
            <a:pPr marL="0" marR="0" lvl="0" indent="0" algn="l" defTabSz="914400" rtl="0" eaLnBrk="1" fontAlgn="auto" latinLnBrk="0" hangingPunct="1">
              <a:lnSpc>
                <a:spcPct val="100000"/>
              </a:lnSpc>
              <a:spcBef>
                <a:spcPts val="0"/>
              </a:spcBef>
              <a:spcAft>
                <a:spcPts val="0"/>
              </a:spcAft>
              <a:buClrTx/>
              <a:buSzTx/>
              <a:buFontTx/>
              <a:buNone/>
              <a:tabLst/>
              <a:defRPr/>
            </a:pPr>
            <a:r>
              <a:rPr lang="fr-FR" i="1"/>
              <a:t>TomCat9  : </a:t>
            </a:r>
            <a:r>
              <a:rPr lang="fr-FR" i="0"/>
              <a:t>Open source. C’est un serveur HTPP,</a:t>
            </a:r>
            <a:endParaRPr lang="fr-FR" i="1"/>
          </a:p>
          <a:p>
            <a:pPr marL="0" marR="0" lvl="0" indent="0" algn="l" defTabSz="914400" rtl="0" eaLnBrk="1" fontAlgn="auto" latinLnBrk="0" hangingPunct="1">
              <a:lnSpc>
                <a:spcPct val="100000"/>
              </a:lnSpc>
              <a:spcBef>
                <a:spcPts val="0"/>
              </a:spcBef>
              <a:spcAft>
                <a:spcPts val="0"/>
              </a:spcAft>
              <a:buClrTx/>
              <a:buSzTx/>
              <a:buFontTx/>
              <a:buNone/>
              <a:tabLst/>
              <a:defRPr/>
            </a:pPr>
            <a:r>
              <a:rPr lang="fr-FR" i="1" err="1"/>
              <a:t>HyperV</a:t>
            </a:r>
            <a:r>
              <a:rPr lang="fr-FR" i="1"/>
              <a:t> : </a:t>
            </a:r>
            <a:r>
              <a:rPr lang="fr-FR" i="0"/>
              <a:t>Machine virtuelle qui fonctionne sous un environnement linux</a:t>
            </a:r>
            <a:endParaRPr lang="fr-FR" i="1"/>
          </a:p>
          <a:p>
            <a:r>
              <a:rPr lang="fr-FR" i="1"/>
              <a:t>MRemoteNG : </a:t>
            </a:r>
            <a:r>
              <a:rPr lang="fr-FR" i="0"/>
              <a:t>utilise </a:t>
            </a:r>
            <a:r>
              <a:rPr lang="fr-FR" i="0" err="1"/>
              <a:t>putty</a:t>
            </a:r>
            <a:r>
              <a:rPr lang="fr-FR" i="0"/>
              <a:t> (</a:t>
            </a:r>
            <a:r>
              <a:rPr lang="fr-FR" b="0" i="0">
                <a:solidFill>
                  <a:srgbClr val="040C28"/>
                </a:solidFill>
                <a:effectLst/>
                <a:latin typeface="Google Sans"/>
              </a:rPr>
              <a:t>est un émulateur de terminal pour Windows permettant la connexion à une machine distante par protocole </a:t>
            </a:r>
            <a:r>
              <a:rPr lang="fr-FR" b="0" i="0" err="1">
                <a:solidFill>
                  <a:srgbClr val="040C28"/>
                </a:solidFill>
                <a:effectLst/>
                <a:latin typeface="Google Sans"/>
              </a:rPr>
              <a:t>ss</a:t>
            </a:r>
            <a:r>
              <a:rPr lang="fr-FR" b="0" i="0">
                <a:solidFill>
                  <a:srgbClr val="040C28"/>
                </a:solidFill>
                <a:effectLst/>
                <a:latin typeface="Google Sans"/>
              </a:rPr>
              <a:t>). On s’en sert pour compiler et débugger</a:t>
            </a:r>
            <a:endParaRPr lang="fr-FR" i="0"/>
          </a:p>
          <a:p>
            <a:r>
              <a:rPr lang="fr-FR" i="1"/>
              <a:t>PostgreSQL : </a:t>
            </a:r>
            <a:r>
              <a:rPr lang="fr-FR" b="0" i="0">
                <a:solidFill>
                  <a:srgbClr val="040C28"/>
                </a:solidFill>
                <a:effectLst/>
                <a:latin typeface="Google Sans"/>
              </a:rPr>
              <a:t>est</a:t>
            </a:r>
            <a:r>
              <a:rPr lang="fr-FR" b="0" i="0">
                <a:solidFill>
                  <a:srgbClr val="4D5156"/>
                </a:solidFill>
                <a:effectLst/>
                <a:latin typeface="Google Sans"/>
              </a:rPr>
              <a:t> un système de gestion de base de données relationnelle orienté objet puissant et open source</a:t>
            </a:r>
            <a:endParaRPr lang="fr-FR" i="1"/>
          </a:p>
          <a:p>
            <a:r>
              <a:rPr lang="fr-FR" i="1" err="1"/>
              <a:t>Gitlab</a:t>
            </a:r>
            <a:r>
              <a:rPr lang="fr-FR" i="1"/>
              <a:t> : </a:t>
            </a:r>
            <a:r>
              <a:rPr lang="fr-FR" i="0" err="1"/>
              <a:t>versionning</a:t>
            </a:r>
            <a:r>
              <a:rPr lang="fr-FR" i="0"/>
              <a:t> et permet de piloter les </a:t>
            </a:r>
            <a:r>
              <a:rPr lang="fr-FR" i="0" err="1"/>
              <a:t>dépots</a:t>
            </a:r>
            <a:r>
              <a:rPr lang="fr-FR" i="1"/>
              <a:t>. </a:t>
            </a:r>
            <a:r>
              <a:rPr lang="fr-FR" i="0"/>
              <a:t>Couplé avec </a:t>
            </a:r>
            <a:r>
              <a:rPr lang="fr-FR" i="0" err="1"/>
              <a:t>Turtoise</a:t>
            </a:r>
            <a:r>
              <a:rPr lang="fr-FR" i="0"/>
              <a:t> GIT</a:t>
            </a:r>
          </a:p>
          <a:p>
            <a:r>
              <a:rPr lang="fr-FR" i="1"/>
              <a:t>Eclipse : IDE</a:t>
            </a:r>
          </a:p>
          <a:p>
            <a:endParaRPr lang="fr-FR"/>
          </a:p>
          <a:p>
            <a:r>
              <a:rPr lang="fr-FR"/>
              <a:t>Framework JSF:  basé sur des composants comparable à </a:t>
            </a:r>
            <a:r>
              <a:rPr lang="fr-FR" b="1"/>
              <a:t>swing</a:t>
            </a:r>
            <a:r>
              <a:rPr lang="fr-FR"/>
              <a:t> et </a:t>
            </a:r>
            <a:r>
              <a:rPr lang="fr-FR" b="1" err="1"/>
              <a:t>swt</a:t>
            </a:r>
            <a:r>
              <a:rPr lang="fr-FR"/>
              <a:t>. Requière bibliothèques servlet (S</a:t>
            </a:r>
            <a:r>
              <a:rPr lang="fr-FR" b="1" i="0">
                <a:solidFill>
                  <a:srgbClr val="202122"/>
                </a:solidFill>
                <a:effectLst/>
                <a:latin typeface="Arial" panose="020B0604020202020204" pitchFamily="34" charset="0"/>
              </a:rPr>
              <a:t>ervlet</a:t>
            </a:r>
            <a:r>
              <a:rPr lang="fr-FR" b="0" i="0">
                <a:solidFill>
                  <a:srgbClr val="202122"/>
                </a:solidFill>
                <a:effectLst/>
                <a:latin typeface="Arial" panose="020B0604020202020204" pitchFamily="34" charset="0"/>
              </a:rPr>
              <a:t> est une </a:t>
            </a:r>
            <a:r>
              <a:rPr lang="fr-FR" b="0" i="0" u="none" strike="noStrike">
                <a:solidFill>
                  <a:srgbClr val="3366CC"/>
                </a:solidFill>
                <a:effectLst/>
                <a:latin typeface="Arial" panose="020B0604020202020204" pitchFamily="34" charset="0"/>
                <a:hlinkClick r:id="rId3" tooltip="Classe (informatique)"/>
              </a:rPr>
              <a:t>classe</a:t>
            </a:r>
            <a:r>
              <a:rPr lang="fr-FR" b="0" i="0">
                <a:solidFill>
                  <a:srgbClr val="202122"/>
                </a:solidFill>
                <a:effectLst/>
                <a:latin typeface="Arial" panose="020B0604020202020204" pitchFamily="34" charset="0"/>
              </a:rPr>
              <a:t> </a:t>
            </a:r>
            <a:r>
              <a:rPr lang="fr-FR" b="0" i="0" u="none" strike="noStrike">
                <a:solidFill>
                  <a:srgbClr val="3366CC"/>
                </a:solidFill>
                <a:effectLst/>
                <a:latin typeface="Arial" panose="020B0604020202020204" pitchFamily="34" charset="0"/>
                <a:hlinkClick r:id="rId4" tooltip="Java (langage)"/>
              </a:rPr>
              <a:t>Java</a:t>
            </a:r>
            <a:r>
              <a:rPr lang="fr-FR" b="0" i="0">
                <a:solidFill>
                  <a:srgbClr val="202122"/>
                </a:solidFill>
                <a:effectLst/>
                <a:latin typeface="Arial" panose="020B0604020202020204" pitchFamily="34" charset="0"/>
              </a:rPr>
              <a:t> qui permet de créer dynamiquement des données au sein d'un </a:t>
            </a:r>
            <a:r>
              <a:rPr lang="fr-FR" b="0" i="0" u="none" strike="noStrike">
                <a:solidFill>
                  <a:srgbClr val="3366CC"/>
                </a:solidFill>
                <a:effectLst/>
                <a:latin typeface="Arial" panose="020B0604020202020204" pitchFamily="34" charset="0"/>
                <a:hlinkClick r:id="rId5" tooltip="Serveur HTTP"/>
              </a:rPr>
              <a:t>serveur HTTP</a:t>
            </a:r>
            <a:r>
              <a:rPr lang="fr-FR" b="0" i="0">
                <a:solidFill>
                  <a:srgbClr val="202122"/>
                </a:solidFill>
                <a:effectLst/>
                <a:latin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a:solidFill>
                  <a:srgbClr val="202122"/>
                </a:solidFill>
                <a:effectLst/>
                <a:latin typeface="Arial" panose="020B0604020202020204" pitchFamily="34" charset="0"/>
              </a:rPr>
              <a:t>JPA (</a:t>
            </a:r>
            <a:r>
              <a:rPr lang="fr-FR" b="1"/>
              <a:t>Java Persistence API</a:t>
            </a:r>
            <a:r>
              <a:rPr lang="fr-FR" b="0" i="0">
                <a:solidFill>
                  <a:srgbClr val="202122"/>
                </a:solidFill>
                <a:effectLst/>
                <a:latin typeface="Arial" panose="020B0604020202020204" pitchFamily="34" charset="0"/>
              </a:rPr>
              <a:t>): liaison avec la base</a:t>
            </a:r>
          </a:p>
          <a:p>
            <a:r>
              <a:rPr lang="fr-FR" b="0" i="0">
                <a:solidFill>
                  <a:srgbClr val="202122"/>
                </a:solidFill>
                <a:effectLst/>
                <a:latin typeface="Arial" panose="020B0604020202020204" pitchFamily="34" charset="0"/>
              </a:rPr>
              <a:t>Outil </a:t>
            </a:r>
            <a:r>
              <a:rPr lang="fr-FR" b="0" i="0" err="1">
                <a:solidFill>
                  <a:srgbClr val="202122"/>
                </a:solidFill>
                <a:effectLst/>
                <a:latin typeface="Arial" panose="020B0604020202020204" pitchFamily="34" charset="0"/>
              </a:rPr>
              <a:t>maven</a:t>
            </a:r>
            <a:r>
              <a:rPr lang="fr-FR" b="0" i="0">
                <a:solidFill>
                  <a:srgbClr val="202122"/>
                </a:solidFill>
                <a:effectLst/>
                <a:latin typeface="Arial" panose="020B0604020202020204" pitchFamily="34" charset="0"/>
              </a:rPr>
              <a:t> : outil </a:t>
            </a:r>
            <a:r>
              <a:rPr lang="fr-FR" b="0" i="0" err="1">
                <a:solidFill>
                  <a:srgbClr val="202122"/>
                </a:solidFill>
                <a:effectLst/>
                <a:latin typeface="Arial" panose="020B0604020202020204" pitchFamily="34" charset="0"/>
              </a:rPr>
              <a:t>constructuib</a:t>
            </a:r>
            <a:r>
              <a:rPr lang="fr-FR" b="0" i="0">
                <a:solidFill>
                  <a:srgbClr val="202122"/>
                </a:solidFill>
                <a:effectLst/>
                <a:latin typeface="Arial" panose="020B0604020202020204" pitchFamily="34" charset="0"/>
              </a:rPr>
              <a:t> de projet (</a:t>
            </a:r>
            <a:r>
              <a:rPr lang="fr-FR" b="0" i="0" err="1">
                <a:solidFill>
                  <a:srgbClr val="202122"/>
                </a:solidFill>
                <a:effectLst/>
                <a:latin typeface="Arial" panose="020B0604020202020204" pitchFamily="34" charset="0"/>
              </a:rPr>
              <a:t>build</a:t>
            </a:r>
            <a:r>
              <a:rPr lang="fr-FR" b="0" i="0">
                <a:solidFill>
                  <a:srgbClr val="202122"/>
                </a:solidFill>
                <a:effectLst/>
                <a:latin typeface="Arial" panose="020B0604020202020204" pitchFamily="34" charset="0"/>
              </a:rPr>
              <a:t>) open source -&gt; facilite et automatise certaine tâche de la gestion d’un projet java (ex: déploiement, tests unitaires, compilation, génération de documents…)</a:t>
            </a:r>
            <a:endParaRPr lang="fr-FR"/>
          </a:p>
          <a:p>
            <a:r>
              <a:rPr lang="fr-FR"/>
              <a:t>Composant </a:t>
            </a:r>
            <a:r>
              <a:rPr lang="fr-FR" err="1"/>
              <a:t>primefaces</a:t>
            </a:r>
            <a:endParaRPr lang="fr-FR"/>
          </a:p>
          <a:p>
            <a:r>
              <a:rPr lang="fr-FR"/>
              <a:t>Composant Kappa : composant </a:t>
            </a:r>
            <a:r>
              <a:rPr lang="fr-FR" err="1"/>
              <a:t>primefaces</a:t>
            </a:r>
            <a:r>
              <a:rPr lang="fr-FR"/>
              <a:t> qui sont « boosté »</a:t>
            </a:r>
          </a:p>
          <a:p>
            <a:pPr rtl="0"/>
            <a:endParaRPr lang="fr-FR"/>
          </a:p>
        </p:txBody>
      </p:sp>
      <p:sp>
        <p:nvSpPr>
          <p:cNvPr id="4" name="Espace réservé du numéro de diapositive 3"/>
          <p:cNvSpPr>
            <a:spLocks noGrp="1"/>
          </p:cNvSpPr>
          <p:nvPr>
            <p:ph type="sldNum" sz="quarter" idx="5"/>
          </p:nvPr>
        </p:nvSpPr>
        <p:spPr/>
        <p:txBody>
          <a:bodyPr rtlCol="0"/>
          <a:lstStyle>
            <a:defPPr>
              <a:defRPr lang="fr-FR"/>
            </a:defPPr>
          </a:lstStyle>
          <a:p>
            <a:pPr rtl="0"/>
            <a:fld id="{55247812-3409-784D-BAE7-ABE53735D59F}" type="slidenum">
              <a:rPr lang="fr-FR" smtClean="0"/>
              <a:t>5</a:t>
            </a:fld>
            <a:endParaRPr lang="fr-FR"/>
          </a:p>
        </p:txBody>
      </p:sp>
    </p:spTree>
    <p:extLst>
      <p:ext uri="{BB962C8B-B14F-4D97-AF65-F5344CB8AC3E}">
        <p14:creationId xmlns:p14="http://schemas.microsoft.com/office/powerpoint/2010/main" val="27937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DAE0C-C987-2B15-531B-711A76105F3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34E2617-E3CA-B912-49E3-F21B5C0490ED}"/>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DB3CAFCB-496E-0CCC-E3F6-BCD4582556B0}"/>
              </a:ext>
            </a:extLst>
          </p:cNvPr>
          <p:cNvSpPr>
            <a:spLocks noGrp="1"/>
          </p:cNvSpPr>
          <p:nvPr>
            <p:ph type="body" idx="1"/>
          </p:nvPr>
        </p:nvSpPr>
        <p:spPr/>
        <p:txBody>
          <a:bodyPr rtlCol="0"/>
          <a:lstStyle>
            <a:defPPr>
              <a:defRPr lang="fr-FR"/>
            </a:defPPr>
          </a:lstStyle>
          <a:p>
            <a:pPr rtl="0"/>
            <a:r>
              <a:rPr lang="fr-FR" i="1" dirty="0"/>
              <a:t>Présentation du plan</a:t>
            </a:r>
          </a:p>
          <a:p>
            <a:pPr rtl="0"/>
            <a:endParaRPr lang="fr-FR" i="1" dirty="0"/>
          </a:p>
          <a:p>
            <a:pPr rtl="0"/>
            <a:r>
              <a:rPr lang="fr-FR" dirty="0"/>
              <a:t>Introduction </a:t>
            </a:r>
            <a:r>
              <a:rPr lang="fr-FR" dirty="0">
                <a:sym typeface="Wingdings" pitchFamily="2" charset="2"/>
              </a:rPr>
              <a:t> </a:t>
            </a:r>
            <a:r>
              <a:rPr lang="fr-FR" dirty="0"/>
              <a:t>État de l’art </a:t>
            </a:r>
            <a:r>
              <a:rPr lang="fr-FR" dirty="0">
                <a:sym typeface="Wingdings" pitchFamily="2" charset="2"/>
              </a:rPr>
              <a:t> </a:t>
            </a:r>
            <a:r>
              <a:rPr lang="fr-FR" dirty="0"/>
              <a:t>Solution j’apporte + étude de cas + faisabilité et limite</a:t>
            </a:r>
          </a:p>
        </p:txBody>
      </p:sp>
      <p:sp>
        <p:nvSpPr>
          <p:cNvPr id="4" name="Espace réservé du numéro de diapositive 3">
            <a:extLst>
              <a:ext uri="{FF2B5EF4-FFF2-40B4-BE49-F238E27FC236}">
                <a16:creationId xmlns:a16="http://schemas.microsoft.com/office/drawing/2014/main" id="{05796396-B203-B9FC-1604-BE3E82DBB7FC}"/>
              </a:ext>
            </a:extLst>
          </p:cNvPr>
          <p:cNvSpPr>
            <a:spLocks noGrp="1"/>
          </p:cNvSpPr>
          <p:nvPr>
            <p:ph type="sldNum" sz="quarter" idx="5"/>
          </p:nvPr>
        </p:nvSpPr>
        <p:spPr/>
        <p:txBody>
          <a:bodyPr rtlCol="0"/>
          <a:lstStyle>
            <a:defPPr>
              <a:defRPr lang="fr-FR"/>
            </a:defPPr>
          </a:lstStyle>
          <a:p>
            <a:pPr rtl="0"/>
            <a:fld id="{55247812-3409-784D-BAE7-ABE53735D59F}" type="slidenum">
              <a:rPr lang="fr-FR" smtClean="0"/>
              <a:t>6</a:t>
            </a:fld>
            <a:endParaRPr lang="fr-FR" dirty="0"/>
          </a:p>
        </p:txBody>
      </p:sp>
    </p:spTree>
    <p:extLst>
      <p:ext uri="{BB962C8B-B14F-4D97-AF65-F5344CB8AC3E}">
        <p14:creationId xmlns:p14="http://schemas.microsoft.com/office/powerpoint/2010/main" val="2789258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r>
              <a:rPr lang="fr-FR" dirty="0"/>
              <a:t>Sécurité routière sur le site gouvernemental</a:t>
            </a:r>
          </a:p>
          <a:p>
            <a:r>
              <a:rPr lang="fr-FR" dirty="0"/>
              <a:t>2,3 à 2,5 millions de motards =&gt; 2% du </a:t>
            </a:r>
            <a:r>
              <a:rPr lang="fr-FR" dirty="0" err="1"/>
              <a:t>traffic</a:t>
            </a:r>
            <a:endParaRPr lang="fr-FR" dirty="0"/>
          </a:p>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55247812-3409-784D-BAE7-ABE53735D59F}" type="slidenum">
              <a:rPr lang="fr-FR" smtClean="0"/>
              <a:t>7</a:t>
            </a:fld>
            <a:endParaRPr lang="fr-FR" dirty="0"/>
          </a:p>
        </p:txBody>
      </p:sp>
    </p:spTree>
    <p:extLst>
      <p:ext uri="{BB962C8B-B14F-4D97-AF65-F5344CB8AC3E}">
        <p14:creationId xmlns:p14="http://schemas.microsoft.com/office/powerpoint/2010/main" val="2986387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42FA6-6D78-D3D9-7E3F-9D998305910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BD3DCBA-CD89-6822-FDC9-B5957D71DE26}"/>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B3E887C9-277E-6E17-8265-63A25BFE41BE}"/>
              </a:ext>
            </a:extLst>
          </p:cNvPr>
          <p:cNvSpPr>
            <a:spLocks noGrp="1"/>
          </p:cNvSpPr>
          <p:nvPr>
            <p:ph type="body" idx="1"/>
          </p:nvPr>
        </p:nvSpPr>
        <p:spPr/>
        <p:txBody>
          <a:bodyPr rtlCol="0"/>
          <a:lstStyle>
            <a:defPPr>
              <a:defRPr lang="fr-FR"/>
            </a:defPPr>
          </a:lstStyle>
          <a:p>
            <a:pPr rtl="0"/>
            <a:r>
              <a:rPr lang="fr-FR" dirty="0"/>
              <a:t>Définition IOT</a:t>
            </a:r>
          </a:p>
        </p:txBody>
      </p:sp>
      <p:sp>
        <p:nvSpPr>
          <p:cNvPr id="4" name="Espace réservé du numéro de diapositive 3">
            <a:extLst>
              <a:ext uri="{FF2B5EF4-FFF2-40B4-BE49-F238E27FC236}">
                <a16:creationId xmlns:a16="http://schemas.microsoft.com/office/drawing/2014/main" id="{37D04EEE-CE28-3F2B-1801-53FEA556D487}"/>
              </a:ext>
            </a:extLst>
          </p:cNvPr>
          <p:cNvSpPr>
            <a:spLocks noGrp="1"/>
          </p:cNvSpPr>
          <p:nvPr>
            <p:ph type="sldNum" sz="quarter" idx="5"/>
          </p:nvPr>
        </p:nvSpPr>
        <p:spPr/>
        <p:txBody>
          <a:bodyPr rtlCol="0"/>
          <a:lstStyle>
            <a:defPPr>
              <a:defRPr lang="fr-FR"/>
            </a:defPPr>
          </a:lstStyle>
          <a:p>
            <a:pPr rtl="0"/>
            <a:fld id="{55247812-3409-784D-BAE7-ABE53735D59F}" type="slidenum">
              <a:rPr lang="fr-FR" smtClean="0"/>
              <a:t>8</a:t>
            </a:fld>
            <a:endParaRPr lang="fr-FR" dirty="0"/>
          </a:p>
        </p:txBody>
      </p:sp>
    </p:spTree>
    <p:extLst>
      <p:ext uri="{BB962C8B-B14F-4D97-AF65-F5344CB8AC3E}">
        <p14:creationId xmlns:p14="http://schemas.microsoft.com/office/powerpoint/2010/main" val="2726929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AD30D-D2CF-51F0-BA85-308687B58BF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BCCFBD3-37FD-0D82-B935-8B315F42E998}"/>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36BB0CCC-695D-D3F3-C7B1-EC1D44EF18B2}"/>
              </a:ext>
            </a:extLst>
          </p:cNvPr>
          <p:cNvSpPr>
            <a:spLocks noGrp="1"/>
          </p:cNvSpPr>
          <p:nvPr>
            <p:ph type="body" idx="1"/>
          </p:nvPr>
        </p:nvSpPr>
        <p:spPr/>
        <p:txBody>
          <a:bodyPr rtlCol="0"/>
          <a:lstStyle>
            <a:defPPr>
              <a:defRPr lang="fr-FR"/>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L’IoT permet aux véhicules de collecter, transmettre et analyser des données en temps réel pour améliorer la sécurité, le confort et l’efficacité.</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r>
              <a:rPr lang="fr-FR" b="1" dirty="0"/>
              <a:t>Description rapide de chaque capteur affiché</a:t>
            </a:r>
            <a:endParaRPr lang="fr-FR" dirty="0"/>
          </a:p>
          <a:p>
            <a:r>
              <a:rPr lang="fr-FR" b="1" dirty="0"/>
              <a:t>Smart Camera</a:t>
            </a:r>
            <a:r>
              <a:rPr lang="fr-FR" dirty="0"/>
              <a:t> : détecte les marquages au sol, les panneaux, les obstacles.</a:t>
            </a:r>
          </a:p>
          <a:p>
            <a:r>
              <a:rPr lang="fr-FR" b="1" dirty="0"/>
              <a:t>Satellite Camera</a:t>
            </a:r>
            <a:r>
              <a:rPr lang="fr-FR" dirty="0"/>
              <a:t> : permet une vue panoramique à 360°.</a:t>
            </a:r>
          </a:p>
          <a:p>
            <a:r>
              <a:rPr lang="fr-FR" b="1" dirty="0"/>
              <a:t>Short Range Radar</a:t>
            </a:r>
            <a:r>
              <a:rPr lang="fr-FR" dirty="0"/>
              <a:t> : utile pour la détection d’objets proches (parking, manœuvres).</a:t>
            </a:r>
          </a:p>
          <a:p>
            <a:r>
              <a:rPr lang="fr-FR" b="1" dirty="0"/>
              <a:t>Long Range Radar</a:t>
            </a:r>
            <a:r>
              <a:rPr lang="fr-FR" dirty="0"/>
              <a:t> : mesure la distance et la vitesse des véhicules en amont (régulateur adaptatif).</a:t>
            </a:r>
          </a:p>
          <a:p>
            <a:r>
              <a:rPr lang="fr-FR" b="1" dirty="0"/>
              <a:t>LIDAR</a:t>
            </a:r>
            <a:r>
              <a:rPr lang="fr-FR" dirty="0"/>
              <a:t> : crée une cartographie 3D de l’environnement.</a:t>
            </a:r>
          </a:p>
          <a:p>
            <a:r>
              <a:rPr lang="fr-FR" b="1" dirty="0" err="1"/>
              <a:t>Ultrasonic</a:t>
            </a:r>
            <a:r>
              <a:rPr lang="fr-FR" b="1" dirty="0"/>
              <a:t> </a:t>
            </a:r>
            <a:r>
              <a:rPr lang="fr-FR" b="1" dirty="0" err="1"/>
              <a:t>Sensor</a:t>
            </a:r>
            <a:r>
              <a:rPr lang="fr-FR" dirty="0"/>
              <a:t> : utilisé pour le stationnement et la détection de proximité.</a:t>
            </a:r>
          </a:p>
          <a:p>
            <a:r>
              <a:rPr lang="fr-FR" b="1" dirty="0" err="1"/>
              <a:t>Assisted</a:t>
            </a:r>
            <a:r>
              <a:rPr lang="fr-FR" b="1" dirty="0"/>
              <a:t>/</a:t>
            </a:r>
            <a:r>
              <a:rPr lang="fr-FR" b="1" dirty="0" err="1"/>
              <a:t>Automated</a:t>
            </a:r>
            <a:r>
              <a:rPr lang="fr-FR" b="1" dirty="0"/>
              <a:t> Driving Control Unit</a:t>
            </a:r>
            <a:r>
              <a:rPr lang="fr-FR" dirty="0"/>
              <a:t> : centralise et analyse les données pour la prise de décision.</a:t>
            </a:r>
          </a:p>
          <a:p>
            <a:r>
              <a:rPr lang="fr-FR" b="1" dirty="0" err="1"/>
              <a:t>Surround</a:t>
            </a:r>
            <a:r>
              <a:rPr lang="fr-FR" b="1" dirty="0"/>
              <a:t> </a:t>
            </a:r>
            <a:r>
              <a:rPr lang="fr-FR" b="1" dirty="0" err="1"/>
              <a:t>View</a:t>
            </a:r>
            <a:r>
              <a:rPr lang="fr-FR" dirty="0"/>
              <a:t> : reconstitution d’une vue complète autour du véhicule.</a:t>
            </a:r>
          </a:p>
          <a:p>
            <a:endParaRPr lang="fr-FR" dirty="0"/>
          </a:p>
          <a:p>
            <a:r>
              <a:rPr lang="fr-FR" dirty="0"/>
              <a:t>Évolution vers une automatisation complète (véhicules autonomes niveau 4 et 5).</a:t>
            </a:r>
          </a:p>
          <a:p>
            <a:r>
              <a:rPr lang="fr-FR" dirty="0"/>
              <a:t>Intégration avec des réseaux V2X (</a:t>
            </a:r>
            <a:r>
              <a:rPr lang="fr-FR" dirty="0" err="1"/>
              <a:t>Vehicle</a:t>
            </a:r>
            <a:r>
              <a:rPr lang="fr-FR" dirty="0"/>
              <a:t>-to-</a:t>
            </a:r>
            <a:r>
              <a:rPr lang="fr-FR" dirty="0" err="1"/>
              <a:t>Everything</a:t>
            </a:r>
            <a:r>
              <a:rPr lang="fr-FR" dirty="0"/>
              <a:t>) pour communiquer avec d’autres véhicules et l’infrastructure routière.</a:t>
            </a:r>
          </a:p>
          <a:p>
            <a:endParaRPr lang="fr-FR" dirty="0"/>
          </a:p>
          <a:p>
            <a:pPr rtl="0"/>
            <a:endParaRPr lang="fr-FR" dirty="0"/>
          </a:p>
        </p:txBody>
      </p:sp>
      <p:sp>
        <p:nvSpPr>
          <p:cNvPr id="4" name="Espace réservé du numéro de diapositive 3">
            <a:extLst>
              <a:ext uri="{FF2B5EF4-FFF2-40B4-BE49-F238E27FC236}">
                <a16:creationId xmlns:a16="http://schemas.microsoft.com/office/drawing/2014/main" id="{A1D35EBB-5A0C-295B-EACF-053498233502}"/>
              </a:ext>
            </a:extLst>
          </p:cNvPr>
          <p:cNvSpPr>
            <a:spLocks noGrp="1"/>
          </p:cNvSpPr>
          <p:nvPr>
            <p:ph type="sldNum" sz="quarter" idx="5"/>
          </p:nvPr>
        </p:nvSpPr>
        <p:spPr/>
        <p:txBody>
          <a:bodyPr rtlCol="0"/>
          <a:lstStyle>
            <a:defPPr>
              <a:defRPr lang="fr-FR"/>
            </a:defPPr>
          </a:lstStyle>
          <a:p>
            <a:pPr rtl="0"/>
            <a:fld id="{55247812-3409-784D-BAE7-ABE53735D59F}" type="slidenum">
              <a:rPr lang="fr-FR" smtClean="0"/>
              <a:t>9</a:t>
            </a:fld>
            <a:endParaRPr lang="fr-FR" dirty="0"/>
          </a:p>
        </p:txBody>
      </p:sp>
    </p:spTree>
    <p:extLst>
      <p:ext uri="{BB962C8B-B14F-4D97-AF65-F5344CB8AC3E}">
        <p14:creationId xmlns:p14="http://schemas.microsoft.com/office/powerpoint/2010/main" val="2215749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uniquement">
    <p:bg>
      <p:bgPr>
        <a:solidFill>
          <a:schemeClr val="tx1"/>
        </a:solidFill>
        <a:effectLst/>
      </p:bgPr>
    </p:bg>
    <p:spTree>
      <p:nvGrpSpPr>
        <p:cNvPr id="1" name=""/>
        <p:cNvGrpSpPr/>
        <p:nvPr/>
      </p:nvGrpSpPr>
      <p:grpSpPr>
        <a:xfrm>
          <a:off x="0" y="0"/>
          <a:ext cx="0" cy="0"/>
          <a:chOff x="0" y="0"/>
          <a:chExt cx="0" cy="0"/>
        </a:xfrm>
      </p:grpSpPr>
      <p:sp>
        <p:nvSpPr>
          <p:cNvPr id="7" name="Espace réservé d’image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rtlCol="0">
            <a:normAutofit/>
          </a:bodyPr>
          <a:lstStyle>
            <a:lvl1pPr marL="0" indent="0" algn="ctr">
              <a:buNone/>
              <a:defRPr lang="fr-FR" sz="2000">
                <a:solidFill>
                  <a:schemeClr val="bg1"/>
                </a:solidFill>
              </a:defRPr>
            </a:lvl1pPr>
          </a:lstStyle>
          <a:p>
            <a:pPr rtl="0"/>
            <a:r>
              <a:rPr lang="fr-FR" dirty="0"/>
              <a:t>Cliquez sur l'icône pour ajouter une image</a:t>
            </a:r>
          </a:p>
        </p:txBody>
      </p:sp>
      <p:sp>
        <p:nvSpPr>
          <p:cNvPr id="6" name="Titr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rtlCol="0" anchor="ctr" anchorCtr="0">
            <a:noAutofit/>
          </a:bodyPr>
          <a:lstStyle>
            <a:lvl1pPr algn="ctr">
              <a:defRPr lang="fr-FR" sz="4800">
                <a:solidFill>
                  <a:schemeClr val="bg1"/>
                </a:solidFill>
              </a:defRPr>
            </a:lvl1pPr>
          </a:lstStyle>
          <a:p>
            <a:pPr rtl="0"/>
            <a:r>
              <a:rPr lang="fr-FR"/>
              <a:t>Cliquez pour ajouter un titre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ux contenus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rtlCol="0" anchor="ctr" anchorCtr="0">
            <a:noAutofit/>
          </a:bodyPr>
          <a:lstStyle>
            <a:lvl1pPr algn="ctr">
              <a:defRPr lang="fr-FR" sz="3200"/>
            </a:lvl1pPr>
          </a:lstStyle>
          <a:p>
            <a:pPr rtl="0"/>
            <a:r>
              <a:rPr lang="fr-FR"/>
              <a:t>Cliquez pour ajouter un titre</a:t>
            </a:r>
          </a:p>
        </p:txBody>
      </p:sp>
      <p:sp>
        <p:nvSpPr>
          <p:cNvPr id="8" name="Espace réservé du contenu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rtlCol="0">
            <a:normAutofit/>
          </a:bodyPr>
          <a:lstStyle>
            <a:lvl1pPr marL="0" indent="0">
              <a:lnSpc>
                <a:spcPct val="150000"/>
              </a:lnSpc>
              <a:spcBef>
                <a:spcPts val="1000"/>
              </a:spcBef>
              <a:spcAft>
                <a:spcPts val="0"/>
              </a:spcAft>
              <a:buClr>
                <a:schemeClr val="accent2"/>
              </a:buClr>
              <a:buFont typeface="Wingdings" panose="05000000000000000000" pitchFamily="2" charset="2"/>
              <a:buNone/>
              <a:defRPr lang="fr-FR" sz="1800">
                <a:latin typeface="+mn-lt"/>
              </a:defRPr>
            </a:lvl1pPr>
            <a:lvl2pPr marL="0" indent="-228600">
              <a:spcBef>
                <a:spcPts val="1000"/>
              </a:spcBef>
              <a:spcAft>
                <a:spcPts val="1000"/>
              </a:spcAft>
              <a:buClr>
                <a:schemeClr val="accent2"/>
              </a:buClr>
              <a:buFont typeface="Wingdings" panose="05000000000000000000" pitchFamily="2" charset="2"/>
              <a:buChar char="§"/>
              <a:defRPr lang="fr-FR" sz="1800">
                <a:latin typeface="+mn-lt"/>
              </a:defRPr>
            </a:lvl2pPr>
            <a:lvl3pPr marL="457200" indent="-228600">
              <a:spcBef>
                <a:spcPts val="1000"/>
              </a:spcBef>
              <a:spcAft>
                <a:spcPts val="1000"/>
              </a:spcAft>
              <a:buClr>
                <a:schemeClr val="accent2"/>
              </a:buClr>
              <a:buFont typeface="Wingdings" panose="05000000000000000000" pitchFamily="2" charset="2"/>
              <a:buChar char="§"/>
              <a:defRPr lang="fr-FR" sz="1800">
                <a:latin typeface="+mn-lt"/>
              </a:defRPr>
            </a:lvl3pPr>
            <a:lvl4pPr marL="685800" indent="-228600">
              <a:spcBef>
                <a:spcPts val="1000"/>
              </a:spcBef>
              <a:spcAft>
                <a:spcPts val="1000"/>
              </a:spcAft>
              <a:buClr>
                <a:schemeClr val="accent2"/>
              </a:buClr>
              <a:buFont typeface="Wingdings" panose="05000000000000000000" pitchFamily="2" charset="2"/>
              <a:buChar char="§"/>
              <a:defRPr lang="fr-FR" sz="1800">
                <a:latin typeface="+mn-lt"/>
              </a:defRPr>
            </a:lvl4pPr>
            <a:lvl5pPr marL="914400" indent="-228600">
              <a:spcBef>
                <a:spcPts val="1000"/>
              </a:spcBef>
              <a:spcAft>
                <a:spcPts val="1000"/>
              </a:spcAft>
              <a:buClr>
                <a:schemeClr val="accent2"/>
              </a:buClr>
              <a:buFont typeface="Wingdings" panose="05000000000000000000" pitchFamily="2" charset="2"/>
              <a:buChar char="§"/>
              <a:defRPr lang="fr-FR" sz="1800">
                <a:latin typeface="+mn-lt"/>
              </a:defRPr>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1" name="Espace réservé du contenu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rtlCol="0">
            <a:normAutofit/>
          </a:bodyPr>
          <a:lstStyle>
            <a:lvl1pPr marL="0" indent="0">
              <a:lnSpc>
                <a:spcPct val="150000"/>
              </a:lnSpc>
              <a:spcBef>
                <a:spcPts val="1000"/>
              </a:spcBef>
              <a:spcAft>
                <a:spcPts val="0"/>
              </a:spcAft>
              <a:buClr>
                <a:schemeClr val="accent2"/>
              </a:buClr>
              <a:buFont typeface="Wingdings" panose="05000000000000000000" pitchFamily="2" charset="2"/>
              <a:buNone/>
              <a:defRPr lang="fr-FR" sz="1800">
                <a:latin typeface="+mn-lt"/>
              </a:defRPr>
            </a:lvl1pPr>
            <a:lvl2pPr marL="0" indent="-228600">
              <a:spcBef>
                <a:spcPts val="1000"/>
              </a:spcBef>
              <a:spcAft>
                <a:spcPts val="1000"/>
              </a:spcAft>
              <a:buClr>
                <a:schemeClr val="accent2"/>
              </a:buClr>
              <a:buFont typeface="Wingdings" panose="05000000000000000000" pitchFamily="2" charset="2"/>
              <a:buChar char="§"/>
              <a:defRPr lang="fr-FR" sz="1800">
                <a:latin typeface="+mn-lt"/>
              </a:defRPr>
            </a:lvl2pPr>
            <a:lvl3pPr marL="457200" indent="-228600">
              <a:spcBef>
                <a:spcPts val="1000"/>
              </a:spcBef>
              <a:spcAft>
                <a:spcPts val="1000"/>
              </a:spcAft>
              <a:buClr>
                <a:schemeClr val="accent2"/>
              </a:buClr>
              <a:buFont typeface="Wingdings" panose="05000000000000000000" pitchFamily="2" charset="2"/>
              <a:buChar char="§"/>
              <a:defRPr lang="fr-FR" sz="1800">
                <a:latin typeface="+mn-lt"/>
              </a:defRPr>
            </a:lvl3pPr>
            <a:lvl4pPr marL="685800" indent="-228600">
              <a:spcBef>
                <a:spcPts val="1000"/>
              </a:spcBef>
              <a:spcAft>
                <a:spcPts val="1000"/>
              </a:spcAft>
              <a:buClr>
                <a:schemeClr val="accent2"/>
              </a:buClr>
              <a:buFont typeface="Wingdings" panose="05000000000000000000" pitchFamily="2" charset="2"/>
              <a:buChar char="§"/>
              <a:defRPr lang="fr-FR" sz="1800">
                <a:latin typeface="+mn-lt"/>
              </a:defRPr>
            </a:lvl4pPr>
            <a:lvl5pPr marL="914400" indent="-228600">
              <a:spcBef>
                <a:spcPts val="1000"/>
              </a:spcBef>
              <a:spcAft>
                <a:spcPts val="1000"/>
              </a:spcAft>
              <a:buClr>
                <a:schemeClr val="accent2"/>
              </a:buClr>
              <a:buFont typeface="Wingdings" panose="05000000000000000000" pitchFamily="2" charset="2"/>
              <a:buChar char="§"/>
              <a:defRPr lang="fr-FR" sz="1800">
                <a:latin typeface="+mn-lt"/>
              </a:defRPr>
            </a:lvl5pPr>
          </a:lstStyle>
          <a:p>
            <a:pPr lvl="0" rtl="0"/>
            <a:r>
              <a:rPr lang="fr-FR" dirty="0"/>
              <a:t>Cliquer pour ajouter du texte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dirty="0"/>
          </a:p>
        </p:txBody>
      </p:sp>
      <p:sp>
        <p:nvSpPr>
          <p:cNvPr id="5" name="Espace réservé de la date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fr-FR"/>
            </a:defPPr>
          </a:lstStyle>
          <a:p>
            <a:pPr rtl="0"/>
            <a:endParaRPr lang="fr-FR" dirty="0"/>
          </a:p>
        </p:txBody>
      </p:sp>
      <p:sp>
        <p:nvSpPr>
          <p:cNvPr id="6" name="Espace réservé du pied de page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fr-FR"/>
            </a:defPPr>
          </a:lstStyle>
          <a:p>
            <a:pPr rtl="0"/>
            <a:endParaRPr lang="fr-FR" dirty="0"/>
          </a:p>
        </p:txBody>
      </p:sp>
      <p:sp>
        <p:nvSpPr>
          <p:cNvPr id="7" name="Espace réservé du numéro de diapositive 6">
            <a:extLst>
              <a:ext uri="{FF2B5EF4-FFF2-40B4-BE49-F238E27FC236}">
                <a16:creationId xmlns:a16="http://schemas.microsoft.com/office/drawing/2014/main" id="{CA6AA9E1-334B-5F8F-8A92-67DD095F7838}"/>
              </a:ext>
            </a:extLst>
          </p:cNvPr>
          <p:cNvSpPr>
            <a:spLocks noGrp="1"/>
          </p:cNvSpPr>
          <p:nvPr>
            <p:ph type="sldNum" sz="quarter" idx="12"/>
          </p:nvPr>
        </p:nvSpPr>
        <p:spPr>
          <a:xfrm>
            <a:off x="8610599" y="6365053"/>
            <a:ext cx="2743200" cy="365125"/>
          </a:xfrm>
        </p:spPr>
        <p:txBody>
          <a:bodyPr rtlCol="0"/>
          <a:lstStyle>
            <a:defPPr>
              <a:defRPr lang="fr-FR"/>
            </a:defPPr>
            <a:lvl1pPr>
              <a:defRPr>
                <a:solidFill>
                  <a:schemeClr val="bg1"/>
                </a:solidFill>
              </a:defRPr>
            </a:lvl1pPr>
          </a:lstStyle>
          <a:p>
            <a:fld id="{CBD12358-51D2-46B3-9BDE-DF29528B9454}" type="slidenum">
              <a:rPr lang="fr-FR" smtClean="0"/>
              <a:pPr/>
              <a:t>‹N°›</a:t>
            </a:fld>
            <a:endParaRPr lang="fr-FR" dirty="0"/>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rtlCol="0" anchor="ctr" anchorCtr="0">
            <a:noAutofit/>
          </a:bodyPr>
          <a:lstStyle>
            <a:lvl1pPr algn="ctr">
              <a:defRPr lang="fr-FR" sz="3200"/>
            </a:lvl1pPr>
          </a:lstStyle>
          <a:p>
            <a:pPr rtl="0"/>
            <a:r>
              <a:rPr lang="fr-FR"/>
              <a:t>Cliquez pour ajouter un titre</a:t>
            </a:r>
          </a:p>
        </p:txBody>
      </p:sp>
      <p:sp>
        <p:nvSpPr>
          <p:cNvPr id="8" name="Espace réservé du tableau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rtlCol="0"/>
          <a:lstStyle>
            <a:lvl1pPr>
              <a:defRPr lang="fr-FR"/>
            </a:lvl1pPr>
          </a:lstStyle>
          <a:p>
            <a:pPr rtl="0"/>
            <a:r>
              <a:rPr lang="fr-FR" dirty="0"/>
              <a:t>Cliquez sur l'icône pour ajouter un tableau</a:t>
            </a:r>
          </a:p>
        </p:txBody>
      </p:sp>
      <p:sp>
        <p:nvSpPr>
          <p:cNvPr id="4" name="Espace réservé de la date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defPPr>
              <a:defRPr lang="fr-FR"/>
            </a:defPPr>
          </a:lstStyle>
          <a:p>
            <a:pPr rtl="0"/>
            <a:endParaRPr lang="fr-FR" dirty="0"/>
          </a:p>
        </p:txBody>
      </p:sp>
      <p:sp>
        <p:nvSpPr>
          <p:cNvPr id="5" name="Espace réservé du pied de page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defPPr>
              <a:defRPr lang="fr-FR"/>
            </a:defPPr>
          </a:lstStyle>
          <a:p>
            <a:pPr rtl="0"/>
            <a:endParaRPr lang="fr-FR" dirty="0"/>
          </a:p>
        </p:txBody>
      </p:sp>
      <p:sp>
        <p:nvSpPr>
          <p:cNvPr id="6" name="Espace réservé du numéro de diapositive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defPPr>
              <a:defRPr lang="fr-FR"/>
            </a:defPPr>
          </a:lstStyle>
          <a:p>
            <a:pPr rtl="0"/>
            <a:fld id="{CBD12358-51D2-46B3-9BDE-DF29528B9454}" type="slidenum">
              <a:rPr lang="fr-FR" smtClean="0"/>
              <a:t>‹N°›</a:t>
            </a:fld>
            <a:endParaRPr lang="fr-FR" dirty="0"/>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u 3">
    <p:spTree>
      <p:nvGrpSpPr>
        <p:cNvPr id="1" name=""/>
        <p:cNvGrpSpPr/>
        <p:nvPr/>
      </p:nvGrpSpPr>
      <p:grpSpPr>
        <a:xfrm>
          <a:off x="0" y="0"/>
          <a:ext cx="0" cy="0"/>
          <a:chOff x="0" y="0"/>
          <a:chExt cx="0" cy="0"/>
        </a:xfrm>
      </p:grpSpPr>
      <p:sp>
        <p:nvSpPr>
          <p:cNvPr id="12" name="Espace réservé d’image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rtlCol="0">
            <a:normAutofit/>
          </a:bodyPr>
          <a:lstStyle>
            <a:lvl1pPr marL="0" indent="0" algn="ctr">
              <a:buNone/>
              <a:defRPr lang="fr-FR" sz="2000">
                <a:solidFill>
                  <a:schemeClr val="bg1"/>
                </a:solidFill>
              </a:defRPr>
            </a:lvl1pPr>
          </a:lstStyle>
          <a:p>
            <a:pPr rtl="0"/>
            <a:r>
              <a:rPr lang="fr-FR" dirty="0"/>
              <a:t>Cliquez sur l'icône pour ajouter une image</a:t>
            </a:r>
          </a:p>
        </p:txBody>
      </p:sp>
      <p:sp>
        <p:nvSpPr>
          <p:cNvPr id="2" name="Titr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rtlCol="0" anchor="b">
            <a:noAutofit/>
          </a:bodyPr>
          <a:lstStyle>
            <a:lvl1pPr algn="ctr">
              <a:spcBef>
                <a:spcPts val="1000"/>
              </a:spcBef>
              <a:defRPr lang="fr-FR">
                <a:solidFill>
                  <a:schemeClr val="bg1"/>
                </a:solidFill>
              </a:defRPr>
            </a:lvl1pPr>
          </a:lstStyle>
          <a:p>
            <a:pPr rtl="0"/>
            <a:r>
              <a:rPr lang="fr-FR"/>
              <a:t>Cliquez pour ajouter un titre</a:t>
            </a:r>
          </a:p>
        </p:txBody>
      </p:sp>
      <p:sp>
        <p:nvSpPr>
          <p:cNvPr id="10" name="Espace réservé du texte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rtlCol="0">
            <a:normAutofit/>
          </a:bodyPr>
          <a:lstStyle>
            <a:lvl1pPr marL="0" indent="0" algn="ctr">
              <a:spcBef>
                <a:spcPts val="1000"/>
              </a:spcBef>
              <a:buNone/>
              <a:defRPr lang="fr-FR" sz="1800">
                <a:solidFill>
                  <a:schemeClr val="bg1"/>
                </a:solidFill>
              </a:defRPr>
            </a:lvl1pPr>
            <a:lvl2pPr marL="457200" indent="0" algn="ctr">
              <a:spcBef>
                <a:spcPts val="1000"/>
              </a:spcBef>
              <a:buNone/>
              <a:defRPr lang="fr-FR" sz="1800">
                <a:solidFill>
                  <a:schemeClr val="bg1"/>
                </a:solidFill>
              </a:defRPr>
            </a:lvl2pPr>
            <a:lvl3pPr marL="914400" indent="0" algn="ctr">
              <a:spcBef>
                <a:spcPts val="1000"/>
              </a:spcBef>
              <a:buNone/>
              <a:defRPr lang="fr-FR" sz="1800">
                <a:solidFill>
                  <a:schemeClr val="bg1"/>
                </a:solidFill>
              </a:defRPr>
            </a:lvl3pPr>
            <a:lvl4pPr marL="1371600" indent="0" algn="ctr">
              <a:spcBef>
                <a:spcPts val="1000"/>
              </a:spcBef>
              <a:buNone/>
              <a:defRPr lang="fr-FR" sz="1800">
                <a:solidFill>
                  <a:schemeClr val="bg1"/>
                </a:solidFill>
              </a:defRPr>
            </a:lvl4pPr>
            <a:lvl5pPr marL="1828800" indent="0" algn="ctr">
              <a:spcBef>
                <a:spcPts val="1000"/>
              </a:spcBef>
              <a:buNone/>
              <a:defRPr lang="fr-FR" sz="1800">
                <a:solidFill>
                  <a:schemeClr val="bg1"/>
                </a:solidFill>
              </a:defRPr>
            </a:lvl5pPr>
          </a:lstStyle>
          <a:p>
            <a:pPr lvl="0" rtl="0"/>
            <a:r>
              <a:rPr lang="fr-FR"/>
              <a:t>Cliquer pour ajouter du texte</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u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rtlCol="0" anchor="b">
            <a:noAutofit/>
          </a:bodyPr>
          <a:lstStyle>
            <a:lvl1pPr>
              <a:defRPr lang="fr-FR" sz="3200"/>
            </a:lvl1pPr>
          </a:lstStyle>
          <a:p>
            <a:pPr rtl="0"/>
            <a:r>
              <a:rPr lang="fr-FR"/>
              <a:t>Cliquez pour ajouter un titre</a:t>
            </a:r>
          </a:p>
        </p:txBody>
      </p:sp>
      <p:sp>
        <p:nvSpPr>
          <p:cNvPr id="10" name="Espace réservé d’image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rtlCol="0">
            <a:normAutofit/>
          </a:bodyPr>
          <a:lstStyle>
            <a:lvl1pPr marL="0" indent="0" algn="ctr">
              <a:buNone/>
              <a:defRPr lang="fr-FR" sz="2000"/>
            </a:lvl1pPr>
          </a:lstStyle>
          <a:p>
            <a:pPr rtl="0"/>
            <a:r>
              <a:rPr lang="fr-FR" dirty="0"/>
              <a:t>Cliquez sur l'icône pour ajouter une image</a:t>
            </a:r>
          </a:p>
        </p:txBody>
      </p:sp>
      <p:sp>
        <p:nvSpPr>
          <p:cNvPr id="3" name="Espace réservé du contenu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rtlCol="0" anchor="t" anchorCtr="0">
            <a:normAutofit/>
          </a:bodyPr>
          <a:lstStyle>
            <a:lvl1pPr marL="0" indent="0">
              <a:lnSpc>
                <a:spcPct val="150000"/>
              </a:lnSpc>
              <a:spcBef>
                <a:spcPts val="1000"/>
              </a:spcBef>
              <a:buNone/>
              <a:defRPr lang="fr-FR" sz="1800" cap="all" spc="300" baseline="0"/>
            </a:lvl1pPr>
            <a:lvl2pPr marL="457200" indent="0">
              <a:lnSpc>
                <a:spcPct val="150000"/>
              </a:lnSpc>
              <a:spcBef>
                <a:spcPts val="1000"/>
              </a:spcBef>
              <a:buNone/>
              <a:defRPr lang="fr-FR" sz="1800" cap="all" spc="300" baseline="0"/>
            </a:lvl2pPr>
            <a:lvl3pPr marL="914400" indent="0">
              <a:lnSpc>
                <a:spcPct val="150000"/>
              </a:lnSpc>
              <a:spcBef>
                <a:spcPts val="1000"/>
              </a:spcBef>
              <a:buNone/>
              <a:defRPr lang="fr-FR" sz="1800" cap="all" spc="300" baseline="0"/>
            </a:lvl3pPr>
            <a:lvl4pPr marL="1371600" indent="0">
              <a:lnSpc>
                <a:spcPct val="150000"/>
              </a:lnSpc>
              <a:spcBef>
                <a:spcPts val="1000"/>
              </a:spcBef>
              <a:buNone/>
              <a:defRPr lang="fr-FR" sz="1800" cap="all" spc="300" baseline="0"/>
            </a:lvl4pPr>
            <a:lvl5pPr marL="1828800" indent="0">
              <a:lnSpc>
                <a:spcPct val="150000"/>
              </a:lnSpc>
              <a:spcBef>
                <a:spcPts val="1000"/>
              </a:spcBef>
              <a:buNone/>
              <a:defRPr lang="fr-FR" sz="1800" cap="all" spc="300" baseline="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 sous-titre +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rtlCol="0" anchor="b">
            <a:noAutofit/>
          </a:bodyPr>
          <a:lstStyle>
            <a:lvl1pPr algn="ctr">
              <a:defRPr lang="fr-FR" sz="3200"/>
            </a:lvl1pPr>
          </a:lstStyle>
          <a:p>
            <a:pPr rtl="0"/>
            <a:r>
              <a:rPr lang="fr-FR"/>
              <a:t>Modifiez le style du titre</a:t>
            </a:r>
            <a:endParaRPr lang="fr-FR" dirty="0"/>
          </a:p>
        </p:txBody>
      </p:sp>
      <p:sp>
        <p:nvSpPr>
          <p:cNvPr id="12" name="Espace réservé d’image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rtlCol="0">
            <a:normAutofit/>
          </a:bodyPr>
          <a:lstStyle>
            <a:lvl1pPr marL="0" indent="0" algn="l">
              <a:buNone/>
              <a:defRPr lang="fr-FR" sz="2000"/>
            </a:lvl1pPr>
          </a:lstStyle>
          <a:p>
            <a:pPr rtl="0"/>
            <a:r>
              <a:rPr lang="fr-FR" dirty="0"/>
              <a:t>Cliquez sur l'icône pour ajouter une image</a:t>
            </a:r>
          </a:p>
        </p:txBody>
      </p:sp>
      <p:sp>
        <p:nvSpPr>
          <p:cNvPr id="3" name="Sous-titr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rtlCol="0" anchor="ctr">
            <a:normAutofit/>
          </a:bodyPr>
          <a:lstStyle>
            <a:lvl1pPr marL="0" indent="0" algn="ctr">
              <a:buNone/>
              <a:defRPr lang="fr-FR" sz="2400" cap="all" baseline="0">
                <a:solidFill>
                  <a:schemeClr val="bg1"/>
                </a:solidFill>
                <a:latin typeface="+mj-lt"/>
              </a:defRPr>
            </a:lvl1pPr>
            <a:lvl2pPr marL="457200" indent="0" algn="ctr">
              <a:buNone/>
              <a:defRPr lang="fr-FR" sz="2000"/>
            </a:lvl2pPr>
            <a:lvl3pPr marL="914400" indent="0" algn="ctr">
              <a:buNone/>
              <a:defRPr lang="fr-FR" sz="1800"/>
            </a:lvl3pPr>
            <a:lvl4pPr marL="1371600" indent="0" algn="ctr">
              <a:buNone/>
              <a:defRPr lang="fr-FR" sz="1600"/>
            </a:lvl4pPr>
            <a:lvl5pPr marL="1828800" indent="0" algn="ctr">
              <a:buNone/>
              <a:defRPr lang="fr-FR" sz="1600"/>
            </a:lvl5pPr>
            <a:lvl6pPr marL="2286000" indent="0" algn="ctr">
              <a:buNone/>
              <a:defRPr lang="fr-FR" sz="1600"/>
            </a:lvl6pPr>
            <a:lvl7pPr marL="2743200" indent="0" algn="ctr">
              <a:buNone/>
              <a:defRPr lang="fr-FR" sz="1600"/>
            </a:lvl7pPr>
            <a:lvl8pPr marL="3200400" indent="0" algn="ctr">
              <a:buNone/>
              <a:defRPr lang="fr-FR" sz="1600"/>
            </a:lvl8pPr>
            <a:lvl9pPr marL="3657600" indent="0" algn="ctr">
              <a:buNone/>
              <a:defRPr lang="fr-FR" sz="1600"/>
            </a:lvl9pPr>
          </a:lstStyle>
          <a:p>
            <a:pPr lvl="0" rtl="0"/>
            <a:r>
              <a:rPr lang="fr-FR"/>
              <a:t>Cliquez pour ajouter un sous-titre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rtlCol="0" anchor="ctr" anchorCtr="0">
            <a:noAutofit/>
          </a:bodyPr>
          <a:lstStyle>
            <a:lvl1pPr>
              <a:defRPr lang="fr-FR" sz="3200"/>
            </a:lvl1pPr>
          </a:lstStyle>
          <a:p>
            <a:pPr rtl="0"/>
            <a:r>
              <a:rPr lang="fr-FR"/>
              <a:t>Cliquez pour ajouter un titre</a:t>
            </a:r>
          </a:p>
        </p:txBody>
      </p:sp>
      <p:sp>
        <p:nvSpPr>
          <p:cNvPr id="10" name="Espace réservé d’image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rtlCol="0">
            <a:normAutofit/>
          </a:bodyPr>
          <a:lstStyle>
            <a:lvl1pPr marL="0" indent="0" algn="ctr">
              <a:buNone/>
              <a:defRPr lang="fr-FR" sz="2000"/>
            </a:lvl1pPr>
          </a:lstStyle>
          <a:p>
            <a:pPr rtl="0"/>
            <a:r>
              <a:rPr lang="fr-FR" dirty="0"/>
              <a:t>Cliquez sur l'icône pour ajouter une image</a:t>
            </a:r>
          </a:p>
        </p:txBody>
      </p:sp>
      <p:sp>
        <p:nvSpPr>
          <p:cNvPr id="3" name="Espace réservé du contenu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rtlCol="0">
            <a:normAutofit/>
          </a:bodyPr>
          <a:lstStyle>
            <a:lvl1pPr marL="228600" indent="-228600">
              <a:spcBef>
                <a:spcPts val="1000"/>
              </a:spcBef>
              <a:spcAft>
                <a:spcPts val="1000"/>
              </a:spcAft>
              <a:buClr>
                <a:schemeClr val="accent2"/>
              </a:buClr>
              <a:buFont typeface="Wingdings" panose="05000000000000000000" pitchFamily="2" charset="2"/>
              <a:buChar char="§"/>
              <a:defRPr lang="fr-FR" sz="1800"/>
            </a:lvl1pPr>
            <a:lvl2pPr marL="228600" indent="-228600">
              <a:spcBef>
                <a:spcPts val="1000"/>
              </a:spcBef>
              <a:spcAft>
                <a:spcPts val="1000"/>
              </a:spcAft>
              <a:buClr>
                <a:schemeClr val="accent2"/>
              </a:buClr>
              <a:buFont typeface="Wingdings" panose="05000000000000000000" pitchFamily="2" charset="2"/>
              <a:buChar char="§"/>
              <a:defRPr lang="fr-FR" sz="1800"/>
            </a:lvl2pPr>
            <a:lvl3pPr marL="228600" indent="-228600">
              <a:spcBef>
                <a:spcPts val="1000"/>
              </a:spcBef>
              <a:spcAft>
                <a:spcPts val="1000"/>
              </a:spcAft>
              <a:buClr>
                <a:schemeClr val="accent2"/>
              </a:buClr>
              <a:buFont typeface="Wingdings" panose="05000000000000000000" pitchFamily="2" charset="2"/>
              <a:buChar char="§"/>
              <a:defRPr lang="fr-FR" sz="1800"/>
            </a:lvl3pPr>
            <a:lvl4pPr marL="228600" indent="-228600">
              <a:spcBef>
                <a:spcPts val="1000"/>
              </a:spcBef>
              <a:spcAft>
                <a:spcPts val="1000"/>
              </a:spcAft>
              <a:buClr>
                <a:schemeClr val="accent2"/>
              </a:buClr>
              <a:buFont typeface="Wingdings" panose="05000000000000000000" pitchFamily="2" charset="2"/>
              <a:buChar char="§"/>
              <a:defRPr lang="fr-FR" sz="1800"/>
            </a:lvl4pPr>
            <a:lvl5pPr marL="228600" indent="-228600">
              <a:spcBef>
                <a:spcPts val="1000"/>
              </a:spcBef>
              <a:spcAft>
                <a:spcPts val="1000"/>
              </a:spcAft>
              <a:buClr>
                <a:schemeClr val="accent2"/>
              </a:buClr>
              <a:buFont typeface="Wingdings" panose="05000000000000000000" pitchFamily="2" charset="2"/>
              <a:buChar char="§"/>
              <a:defRPr lang="fr-FR" sz="180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 sous-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rtlCol="0" anchor="b">
            <a:noAutofit/>
          </a:bodyPr>
          <a:lstStyle>
            <a:lvl1pPr algn="ctr">
              <a:defRPr lang="fr-FR" sz="4800"/>
            </a:lvl1pPr>
          </a:lstStyle>
          <a:p>
            <a:pPr rtl="0"/>
            <a:r>
              <a:rPr lang="fr-FR"/>
              <a:t>Cliquez pour ajouter un titre</a:t>
            </a:r>
          </a:p>
        </p:txBody>
      </p:sp>
      <p:sp>
        <p:nvSpPr>
          <p:cNvPr id="3" name="Sous-titr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rtlCol="0" anchor="ctr">
            <a:normAutofit/>
          </a:bodyPr>
          <a:lstStyle>
            <a:lvl1pPr marL="0" indent="0" algn="ctr">
              <a:buNone/>
              <a:defRPr lang="fr-FR" sz="2400" cap="all" spc="300" baseline="0">
                <a:solidFill>
                  <a:schemeClr val="bg1"/>
                </a:solidFill>
              </a:defRPr>
            </a:lvl1pPr>
            <a:lvl2pPr marL="457200" indent="0" algn="ctr">
              <a:buNone/>
              <a:defRPr lang="fr-FR" sz="2000"/>
            </a:lvl2pPr>
            <a:lvl3pPr marL="914400" indent="0" algn="ctr">
              <a:buNone/>
              <a:defRPr lang="fr-FR" sz="1800"/>
            </a:lvl3pPr>
            <a:lvl4pPr marL="1371600" indent="0" algn="ctr">
              <a:buNone/>
              <a:defRPr lang="fr-FR" sz="1600"/>
            </a:lvl4pPr>
            <a:lvl5pPr marL="1828800" indent="0" algn="ctr">
              <a:buNone/>
              <a:defRPr lang="fr-FR" sz="1600"/>
            </a:lvl5pPr>
            <a:lvl6pPr marL="2286000" indent="0" algn="ctr">
              <a:buNone/>
              <a:defRPr lang="fr-FR" sz="1600"/>
            </a:lvl6pPr>
            <a:lvl7pPr marL="2743200" indent="0" algn="ctr">
              <a:buNone/>
              <a:defRPr lang="fr-FR" sz="1600"/>
            </a:lvl7pPr>
            <a:lvl8pPr marL="3200400" indent="0" algn="ctr">
              <a:buNone/>
              <a:defRPr lang="fr-FR" sz="1600"/>
            </a:lvl8pPr>
            <a:lvl9pPr marL="3657600" indent="0" algn="ctr">
              <a:buNone/>
              <a:defRPr lang="fr-FR" sz="1600"/>
            </a:lvl9pPr>
          </a:lstStyle>
          <a:p>
            <a:pPr lvl="0" rtl="0"/>
            <a:r>
              <a:rPr lang="fr-FR"/>
              <a:t>Cliquez pour ajouter un sous-titre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ntenus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dirty="0"/>
          </a:p>
        </p:txBody>
      </p:sp>
      <p:sp>
        <p:nvSpPr>
          <p:cNvPr id="2" name="Titr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rtlCol="0" anchor="ctr" anchorCtr="0">
            <a:noAutofit/>
          </a:bodyPr>
          <a:lstStyle>
            <a:lvl1pPr algn="ctr">
              <a:defRPr lang="fr-FR" sz="3200"/>
            </a:lvl1pPr>
          </a:lstStyle>
          <a:p>
            <a:pPr rtl="0"/>
            <a:r>
              <a:rPr lang="fr-FR"/>
              <a:t>Cliquez pour ajouter un titre</a:t>
            </a:r>
          </a:p>
        </p:txBody>
      </p:sp>
      <p:sp>
        <p:nvSpPr>
          <p:cNvPr id="9" name="Espace réservé du contenu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fr-FR" sz="1800">
                <a:latin typeface="+mn-lt"/>
              </a:defRPr>
            </a:lvl1pPr>
            <a:lvl2pPr marL="0" indent="-228600">
              <a:spcBef>
                <a:spcPts val="1000"/>
              </a:spcBef>
              <a:spcAft>
                <a:spcPts val="1000"/>
              </a:spcAft>
              <a:buClr>
                <a:schemeClr val="accent2"/>
              </a:buClr>
              <a:buFont typeface="Wingdings" panose="05000000000000000000" pitchFamily="2" charset="2"/>
              <a:buChar char="§"/>
              <a:defRPr lang="fr-FR" sz="1800">
                <a:latin typeface="+mn-lt"/>
              </a:defRPr>
            </a:lvl2pPr>
            <a:lvl3pPr marL="457200" indent="-228600">
              <a:spcBef>
                <a:spcPts val="1000"/>
              </a:spcBef>
              <a:spcAft>
                <a:spcPts val="1000"/>
              </a:spcAft>
              <a:buClr>
                <a:schemeClr val="accent2"/>
              </a:buClr>
              <a:buFont typeface="Wingdings" panose="05000000000000000000" pitchFamily="2" charset="2"/>
              <a:buChar char="§"/>
              <a:defRPr lang="fr-FR" sz="1800">
                <a:latin typeface="+mn-lt"/>
              </a:defRPr>
            </a:lvl3pPr>
            <a:lvl4pPr marL="685800" indent="-228600">
              <a:spcBef>
                <a:spcPts val="1000"/>
              </a:spcBef>
              <a:spcAft>
                <a:spcPts val="1000"/>
              </a:spcAft>
              <a:buClr>
                <a:schemeClr val="accent2"/>
              </a:buClr>
              <a:buFont typeface="Wingdings" panose="05000000000000000000" pitchFamily="2" charset="2"/>
              <a:buChar char="§"/>
              <a:defRPr lang="fr-FR" sz="1800">
                <a:latin typeface="+mn-lt"/>
              </a:defRPr>
            </a:lvl4pPr>
            <a:lvl5pPr marL="914400" indent="-228600">
              <a:spcBef>
                <a:spcPts val="1000"/>
              </a:spcBef>
              <a:spcAft>
                <a:spcPts val="1000"/>
              </a:spcAft>
              <a:buClr>
                <a:schemeClr val="accent2"/>
              </a:buClr>
              <a:buFont typeface="Wingdings" panose="05000000000000000000" pitchFamily="2" charset="2"/>
              <a:buChar char="§"/>
              <a:defRPr lang="fr-FR" sz="1800">
                <a:latin typeface="+mn-lt"/>
              </a:defRPr>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2" name="Espace réservé du contenu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fr-FR" sz="1800">
                <a:latin typeface="+mn-lt"/>
              </a:defRPr>
            </a:lvl1pPr>
            <a:lvl2pPr marL="0" indent="-228600">
              <a:spcBef>
                <a:spcPts val="1000"/>
              </a:spcBef>
              <a:spcAft>
                <a:spcPts val="1000"/>
              </a:spcAft>
              <a:buClr>
                <a:schemeClr val="accent2"/>
              </a:buClr>
              <a:buFont typeface="Wingdings" panose="05000000000000000000" pitchFamily="2" charset="2"/>
              <a:buChar char="§"/>
              <a:defRPr lang="fr-FR" sz="1800">
                <a:latin typeface="+mn-lt"/>
              </a:defRPr>
            </a:lvl2pPr>
            <a:lvl3pPr marL="457200" indent="-228600">
              <a:spcBef>
                <a:spcPts val="1000"/>
              </a:spcBef>
              <a:spcAft>
                <a:spcPts val="1000"/>
              </a:spcAft>
              <a:buClr>
                <a:schemeClr val="accent2"/>
              </a:buClr>
              <a:buFont typeface="Wingdings" panose="05000000000000000000" pitchFamily="2" charset="2"/>
              <a:buChar char="§"/>
              <a:defRPr lang="fr-FR" sz="1800">
                <a:latin typeface="+mn-lt"/>
              </a:defRPr>
            </a:lvl3pPr>
            <a:lvl4pPr marL="685800" indent="-228600">
              <a:spcBef>
                <a:spcPts val="1000"/>
              </a:spcBef>
              <a:spcAft>
                <a:spcPts val="1000"/>
              </a:spcAft>
              <a:buClr>
                <a:schemeClr val="accent2"/>
              </a:buClr>
              <a:buFont typeface="Wingdings" panose="05000000000000000000" pitchFamily="2" charset="2"/>
              <a:buChar char="§"/>
              <a:defRPr lang="fr-FR" sz="1800">
                <a:latin typeface="+mn-lt"/>
              </a:defRPr>
            </a:lvl4pPr>
            <a:lvl5pPr marL="914400" indent="-228600">
              <a:spcBef>
                <a:spcPts val="1000"/>
              </a:spcBef>
              <a:spcAft>
                <a:spcPts val="1000"/>
              </a:spcAft>
              <a:buClr>
                <a:schemeClr val="accent2"/>
              </a:buClr>
              <a:buFont typeface="Wingdings" panose="05000000000000000000" pitchFamily="2" charset="2"/>
              <a:buChar char="§"/>
              <a:defRPr lang="fr-FR" sz="1800">
                <a:latin typeface="+mn-lt"/>
              </a:defRPr>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5" name="Espace réservé de la date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fr-FR"/>
            </a:defPPr>
          </a:lstStyle>
          <a:p>
            <a:pPr rtl="0"/>
            <a:endParaRPr lang="fr-FR" dirty="0"/>
          </a:p>
        </p:txBody>
      </p:sp>
      <p:sp>
        <p:nvSpPr>
          <p:cNvPr id="6" name="Espace réservé du pied de page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fr-FR"/>
            </a:defPPr>
          </a:lstStyle>
          <a:p>
            <a:pPr rtl="0"/>
            <a:endParaRPr lang="fr-FR" dirty="0"/>
          </a:p>
        </p:txBody>
      </p:sp>
      <p:sp>
        <p:nvSpPr>
          <p:cNvPr id="7" name="Espace réservé du numéro de diapositive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fr-FR"/>
            </a:defPPr>
            <a:lvl1pPr>
              <a:defRPr>
                <a:solidFill>
                  <a:schemeClr val="bg1"/>
                </a:solidFill>
              </a:defRPr>
            </a:lvl1pPr>
          </a:lstStyle>
          <a:p>
            <a:fld id="{CBD12358-51D2-46B3-9BDE-DF29528B9454}" type="slidenum">
              <a:rPr lang="fr-FR" smtClean="0"/>
              <a:pPr/>
              <a:t>‹N°›</a:t>
            </a:fld>
            <a:endParaRPr lang="fr-FR" dirty="0"/>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ux contenus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rtlCol="0" anchor="ctr" anchorCtr="0">
            <a:noAutofit/>
          </a:bodyPr>
          <a:lstStyle>
            <a:lvl1pPr algn="ctr">
              <a:defRPr lang="fr-FR" sz="3200"/>
            </a:lvl1pPr>
          </a:lstStyle>
          <a:p>
            <a:pPr rtl="0"/>
            <a:r>
              <a:rPr lang="fr-FR"/>
              <a:t>Cliquez pour ajouter un titre</a:t>
            </a:r>
          </a:p>
        </p:txBody>
      </p:sp>
      <p:sp>
        <p:nvSpPr>
          <p:cNvPr id="11" name="Espace réservé du contenu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rtlCol="0">
            <a:normAutofit/>
          </a:bodyPr>
          <a:lstStyle>
            <a:lvl1pPr marL="342900" indent="-342900">
              <a:spcBef>
                <a:spcPts val="1000"/>
              </a:spcBef>
              <a:spcAft>
                <a:spcPts val="1000"/>
              </a:spcAft>
              <a:buClr>
                <a:schemeClr val="accent2"/>
              </a:buClr>
              <a:buFont typeface="+mj-lt"/>
              <a:buAutoNum type="arabicPeriod"/>
              <a:defRPr lang="fr-FR" sz="1800">
                <a:latin typeface="+mn-lt"/>
              </a:defRPr>
            </a:lvl1pPr>
            <a:lvl2pPr marL="800100" indent="-342900">
              <a:spcBef>
                <a:spcPts val="1000"/>
              </a:spcBef>
              <a:spcAft>
                <a:spcPts val="1000"/>
              </a:spcAft>
              <a:buClr>
                <a:schemeClr val="accent2"/>
              </a:buClr>
              <a:buFont typeface="+mj-lt"/>
              <a:buAutoNum type="alphaLcPeriod"/>
              <a:defRPr lang="fr-FR" sz="1800">
                <a:latin typeface="+mn-lt"/>
              </a:defRPr>
            </a:lvl2pPr>
            <a:lvl3pPr marL="1257300" indent="-342900">
              <a:spcBef>
                <a:spcPts val="1000"/>
              </a:spcBef>
              <a:spcAft>
                <a:spcPts val="1000"/>
              </a:spcAft>
              <a:buClr>
                <a:schemeClr val="accent2"/>
              </a:buClr>
              <a:buFont typeface="+mj-lt"/>
              <a:buAutoNum type="arabicParenR"/>
              <a:defRPr lang="fr-FR" sz="1800">
                <a:latin typeface="+mn-lt"/>
              </a:defRPr>
            </a:lvl3pPr>
            <a:lvl4pPr marL="1714500" indent="-342900">
              <a:spcBef>
                <a:spcPts val="1000"/>
              </a:spcBef>
              <a:spcAft>
                <a:spcPts val="1000"/>
              </a:spcAft>
              <a:buClr>
                <a:schemeClr val="accent2"/>
              </a:buClr>
              <a:buFont typeface="+mj-lt"/>
              <a:buAutoNum type="alphaLcParenR"/>
              <a:defRPr lang="fr-FR" sz="1800">
                <a:latin typeface="+mn-lt"/>
              </a:defRPr>
            </a:lvl4pPr>
            <a:lvl5pPr marL="2057400" indent="-228600">
              <a:spcBef>
                <a:spcPts val="1000"/>
              </a:spcBef>
              <a:spcAft>
                <a:spcPts val="1000"/>
              </a:spcAft>
              <a:buClr>
                <a:schemeClr val="accent2"/>
              </a:buClr>
              <a:buFont typeface="Wingdings" panose="05000000000000000000" pitchFamily="2" charset="2"/>
              <a:buChar char="§"/>
              <a:defRPr lang="fr-FR" sz="1800">
                <a:latin typeface="+mn-lt"/>
              </a:defRPr>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p:txBody>
      </p:sp>
      <p:sp>
        <p:nvSpPr>
          <p:cNvPr id="4" name="Espace réservé du contenu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fr-FR" sz="1800">
                <a:latin typeface="+mn-lt"/>
              </a:defRPr>
            </a:lvl1pPr>
            <a:lvl2pPr marL="0" indent="-228600">
              <a:spcBef>
                <a:spcPts val="1000"/>
              </a:spcBef>
              <a:spcAft>
                <a:spcPts val="1000"/>
              </a:spcAft>
              <a:buClr>
                <a:schemeClr val="accent2"/>
              </a:buClr>
              <a:buFont typeface="Wingdings" panose="05000000000000000000" pitchFamily="2" charset="2"/>
              <a:buChar char="§"/>
              <a:defRPr lang="fr-FR" sz="1800">
                <a:latin typeface="+mn-lt"/>
              </a:defRPr>
            </a:lvl2pPr>
            <a:lvl3pPr marL="457200" indent="-228600">
              <a:spcBef>
                <a:spcPts val="1000"/>
              </a:spcBef>
              <a:spcAft>
                <a:spcPts val="1000"/>
              </a:spcAft>
              <a:buClr>
                <a:schemeClr val="accent2"/>
              </a:buClr>
              <a:buFont typeface="Wingdings" panose="05000000000000000000" pitchFamily="2" charset="2"/>
              <a:buChar char="§"/>
              <a:defRPr lang="fr-FR" sz="1800">
                <a:latin typeface="+mn-lt"/>
              </a:defRPr>
            </a:lvl3pPr>
            <a:lvl4pPr marL="685800" indent="-228600">
              <a:spcBef>
                <a:spcPts val="1000"/>
              </a:spcBef>
              <a:spcAft>
                <a:spcPts val="1000"/>
              </a:spcAft>
              <a:buClr>
                <a:schemeClr val="accent2"/>
              </a:buClr>
              <a:buFont typeface="Wingdings" panose="05000000000000000000" pitchFamily="2" charset="2"/>
              <a:buChar char="§"/>
              <a:defRPr lang="fr-FR" sz="1800">
                <a:latin typeface="+mn-lt"/>
              </a:defRPr>
            </a:lvl4pPr>
            <a:lvl5pPr marL="914400" indent="-228600">
              <a:spcBef>
                <a:spcPts val="1000"/>
              </a:spcBef>
              <a:spcAft>
                <a:spcPts val="1000"/>
              </a:spcAft>
              <a:buClr>
                <a:schemeClr val="accent2"/>
              </a:buClr>
              <a:buFont typeface="Wingdings" panose="05000000000000000000" pitchFamily="2" charset="2"/>
              <a:buChar char="§"/>
              <a:defRPr lang="fr-FR" sz="1800">
                <a:latin typeface="+mn-lt"/>
              </a:defRPr>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5" name="Espace réservé de la date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fr-FR"/>
            </a:defPPr>
          </a:lstStyle>
          <a:p>
            <a:pPr rtl="0"/>
            <a:endParaRPr lang="fr-FR" dirty="0"/>
          </a:p>
        </p:txBody>
      </p:sp>
      <p:sp>
        <p:nvSpPr>
          <p:cNvPr id="6" name="Espace réservé du pied de page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fr-FR"/>
            </a:defPPr>
          </a:lstStyle>
          <a:p>
            <a:pPr rtl="0"/>
            <a:endParaRPr lang="fr-FR" dirty="0"/>
          </a:p>
        </p:txBody>
      </p:sp>
      <p:sp>
        <p:nvSpPr>
          <p:cNvPr id="7" name="Espace réservé du numéro de diapositive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fr-FR"/>
            </a:defPPr>
          </a:lstStyle>
          <a:p>
            <a:pPr rtl="0"/>
            <a:fld id="{CBD12358-51D2-46B3-9BDE-DF29528B9454}" type="slidenum">
              <a:rPr lang="fr-FR" smtClean="0"/>
              <a:t>‹N°›</a:t>
            </a:fld>
            <a:endParaRPr lang="fr-FR" dirty="0"/>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 + image ">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rtlCol="0" anchor="b" anchorCtr="0">
            <a:noAutofit/>
          </a:bodyPr>
          <a:lstStyle>
            <a:lvl1pPr>
              <a:defRPr lang="fr-FR" sz="3200"/>
            </a:lvl1pPr>
          </a:lstStyle>
          <a:p>
            <a:pPr rtl="0"/>
            <a:r>
              <a:rPr lang="fr-FR"/>
              <a:t>Modifiez le style du titre</a:t>
            </a:r>
          </a:p>
        </p:txBody>
      </p:sp>
      <p:sp>
        <p:nvSpPr>
          <p:cNvPr id="4" name="Espace réservé du contenu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fr-FR" sz="1800">
                <a:latin typeface="+mn-lt"/>
              </a:defRPr>
            </a:lvl1pPr>
            <a:lvl2pPr marL="0" indent="-228600">
              <a:spcBef>
                <a:spcPts val="1000"/>
              </a:spcBef>
              <a:spcAft>
                <a:spcPts val="1000"/>
              </a:spcAft>
              <a:buClr>
                <a:schemeClr val="accent2"/>
              </a:buClr>
              <a:buFont typeface="Wingdings" panose="05000000000000000000" pitchFamily="2" charset="2"/>
              <a:buChar char="§"/>
              <a:defRPr lang="fr-FR" sz="1800">
                <a:latin typeface="+mn-lt"/>
              </a:defRPr>
            </a:lvl2pPr>
            <a:lvl3pPr marL="457200" indent="-228600">
              <a:spcBef>
                <a:spcPts val="1000"/>
              </a:spcBef>
              <a:spcAft>
                <a:spcPts val="1000"/>
              </a:spcAft>
              <a:buClr>
                <a:schemeClr val="accent2"/>
              </a:buClr>
              <a:buFont typeface="Wingdings" panose="05000000000000000000" pitchFamily="2" charset="2"/>
              <a:buChar char="§"/>
              <a:defRPr lang="fr-FR" sz="1800">
                <a:latin typeface="+mn-lt"/>
              </a:defRPr>
            </a:lvl3pPr>
            <a:lvl4pPr marL="685800" indent="-228600">
              <a:spcBef>
                <a:spcPts val="1000"/>
              </a:spcBef>
              <a:spcAft>
                <a:spcPts val="1000"/>
              </a:spcAft>
              <a:buClr>
                <a:schemeClr val="accent2"/>
              </a:buClr>
              <a:buFont typeface="Wingdings" panose="05000000000000000000" pitchFamily="2" charset="2"/>
              <a:buChar char="§"/>
              <a:defRPr lang="fr-FR" sz="1800">
                <a:latin typeface="+mn-lt"/>
              </a:defRPr>
            </a:lvl4pPr>
            <a:lvl5pPr marL="914400" indent="-228600">
              <a:spcBef>
                <a:spcPts val="1000"/>
              </a:spcBef>
              <a:spcAft>
                <a:spcPts val="1000"/>
              </a:spcAft>
              <a:buClr>
                <a:schemeClr val="accent2"/>
              </a:buClr>
              <a:buFont typeface="Wingdings" panose="05000000000000000000" pitchFamily="2" charset="2"/>
              <a:buChar char="§"/>
              <a:defRPr lang="fr-FR" sz="1800">
                <a:latin typeface="+mn-lt"/>
              </a:defRPr>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1" name="Espace réservé d’image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rtlCol="0">
            <a:normAutofit/>
          </a:bodyPr>
          <a:lstStyle>
            <a:lvl1pPr marL="0" indent="0" algn="ctr">
              <a:buNone/>
              <a:defRPr lang="fr-FR" sz="2000"/>
            </a:lvl1pPr>
          </a:lstStyle>
          <a:p>
            <a:pPr rtl="0"/>
            <a:r>
              <a:rPr lang="fr-FR" dirty="0"/>
              <a:t>Cliquez sur l'icône pour ajouter une image</a:t>
            </a:r>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 + tablea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rtlCol="0" anchor="ctr" anchorCtr="0">
            <a:noAutofit/>
          </a:bodyPr>
          <a:lstStyle>
            <a:lvl1pPr algn="ctr">
              <a:defRPr lang="fr-FR" sz="3200"/>
            </a:lvl1pPr>
          </a:lstStyle>
          <a:p>
            <a:pPr rtl="0"/>
            <a:r>
              <a:rPr lang="fr-FR"/>
              <a:t>Cliquez pour ajouter un titre</a:t>
            </a:r>
          </a:p>
        </p:txBody>
      </p:sp>
      <p:sp>
        <p:nvSpPr>
          <p:cNvPr id="4" name="Espace réservé du contenu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fr-FR" sz="1800">
                <a:latin typeface="+mn-lt"/>
              </a:defRPr>
            </a:lvl1pPr>
            <a:lvl2pPr marL="0" indent="-228600">
              <a:spcBef>
                <a:spcPts val="1000"/>
              </a:spcBef>
              <a:spcAft>
                <a:spcPts val="1000"/>
              </a:spcAft>
              <a:buClr>
                <a:schemeClr val="accent2"/>
              </a:buClr>
              <a:buFont typeface="Wingdings" panose="05000000000000000000" pitchFamily="2" charset="2"/>
              <a:buChar char="§"/>
              <a:defRPr lang="fr-FR" sz="1600">
                <a:latin typeface="+mn-lt"/>
              </a:defRPr>
            </a:lvl2pPr>
            <a:lvl3pPr marL="457200" indent="-228600">
              <a:spcBef>
                <a:spcPts val="1000"/>
              </a:spcBef>
              <a:spcAft>
                <a:spcPts val="1000"/>
              </a:spcAft>
              <a:buClr>
                <a:schemeClr val="accent2"/>
              </a:buClr>
              <a:buFont typeface="Wingdings" panose="05000000000000000000" pitchFamily="2" charset="2"/>
              <a:buChar char="§"/>
              <a:defRPr lang="fr-FR" sz="1400">
                <a:latin typeface="+mn-lt"/>
              </a:defRPr>
            </a:lvl3pPr>
            <a:lvl4pPr marL="685800" indent="-228600">
              <a:spcBef>
                <a:spcPts val="1000"/>
              </a:spcBef>
              <a:spcAft>
                <a:spcPts val="1000"/>
              </a:spcAft>
              <a:buClr>
                <a:schemeClr val="accent2"/>
              </a:buClr>
              <a:buFont typeface="Wingdings" panose="05000000000000000000" pitchFamily="2" charset="2"/>
              <a:buChar char="§"/>
              <a:defRPr lang="fr-FR" sz="1400">
                <a:latin typeface="+mn-lt"/>
              </a:defRPr>
            </a:lvl4pPr>
            <a:lvl5pPr marL="914400" indent="-228600">
              <a:spcBef>
                <a:spcPts val="1000"/>
              </a:spcBef>
              <a:spcAft>
                <a:spcPts val="1000"/>
              </a:spcAft>
              <a:buClr>
                <a:schemeClr val="accent2"/>
              </a:buClr>
              <a:buFont typeface="Wingdings" panose="05000000000000000000" pitchFamily="2" charset="2"/>
              <a:buChar char="§"/>
              <a:defRPr lang="fr-FR" sz="1200">
                <a:latin typeface="+mn-lt"/>
              </a:defRPr>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8" name="Espace réservé du tableau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rtlCol="0"/>
          <a:lstStyle>
            <a:defPPr>
              <a:defRPr lang="fr-FR"/>
            </a:defPPr>
          </a:lstStyle>
          <a:p>
            <a:pPr rtl="0"/>
            <a:r>
              <a:rPr lang="fr-FR" dirty="0"/>
              <a:t>Cliquez sur l'icône pour ajouter un tableau</a:t>
            </a:r>
          </a:p>
        </p:txBody>
      </p:sp>
      <p:sp>
        <p:nvSpPr>
          <p:cNvPr id="5" name="Espace réservé de la date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fr-FR"/>
            </a:defPPr>
          </a:lstStyle>
          <a:p>
            <a:pPr rtl="0"/>
            <a:endParaRPr lang="fr-FR" dirty="0"/>
          </a:p>
        </p:txBody>
      </p:sp>
      <p:sp>
        <p:nvSpPr>
          <p:cNvPr id="6" name="Espace réservé du pied de page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fr-FR"/>
            </a:defPPr>
          </a:lstStyle>
          <a:p>
            <a:pPr rtl="0"/>
            <a:endParaRPr lang="fr-FR" dirty="0"/>
          </a:p>
        </p:txBody>
      </p:sp>
      <p:sp>
        <p:nvSpPr>
          <p:cNvPr id="7" name="Espace réservé du numéro de diapositive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fr-FR"/>
            </a:defPPr>
          </a:lstStyle>
          <a:p>
            <a:pPr rtl="0"/>
            <a:fld id="{CBD12358-51D2-46B3-9BDE-DF29528B9454}" type="slidenum">
              <a:rPr lang="fr-FR" smtClean="0"/>
              <a:t>‹N°›</a:t>
            </a:fld>
            <a:endParaRPr lang="fr-FR" dirty="0"/>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fr-FR"/>
            </a:defPPr>
          </a:lstStyle>
          <a:p>
            <a:pPr rtl="0"/>
            <a:r>
              <a:rPr lang="fr-FR" dirty="0"/>
              <a:t>Modifiez le style du titre</a:t>
            </a:r>
          </a:p>
        </p:txBody>
      </p:sp>
      <p:sp>
        <p:nvSpPr>
          <p:cNvPr id="3" name="Espace réservé du texte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fr-FR"/>
            </a:defPPr>
          </a:lstStyle>
          <a:p>
            <a:pPr lvl="0" rtl="0"/>
            <a:r>
              <a:rPr lang="fr-FR"/>
              <a:t>Modifiez les styles du texte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fr-FR" sz="1200">
                <a:solidFill>
                  <a:schemeClr val="tx1">
                    <a:tint val="82000"/>
                  </a:schemeClr>
                </a:solidFill>
              </a:defRPr>
            </a:lvl1pPr>
          </a:lstStyle>
          <a:p>
            <a:pPr rtl="0"/>
            <a:endParaRPr lang="fr-FR" dirty="0"/>
          </a:p>
        </p:txBody>
      </p:sp>
      <p:sp>
        <p:nvSpPr>
          <p:cNvPr id="5" name="Espace réservé du pied de page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fr-FR" sz="1200">
                <a:solidFill>
                  <a:schemeClr val="tx1">
                    <a:tint val="82000"/>
                  </a:schemeClr>
                </a:solidFill>
              </a:defRPr>
            </a:lvl1pPr>
          </a:lstStyle>
          <a:p>
            <a:pPr rtl="0"/>
            <a:endParaRPr lang="fr-FR" dirty="0"/>
          </a:p>
        </p:txBody>
      </p:sp>
      <p:sp>
        <p:nvSpPr>
          <p:cNvPr id="6" name="Espace réservé du numéro de diapositive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fr-FR" sz="1200">
                <a:solidFill>
                  <a:schemeClr val="tx1"/>
                </a:solidFill>
              </a:defRPr>
            </a:lvl1pPr>
          </a:lstStyle>
          <a:p>
            <a:fld id="{CBD12358-51D2-46B3-9BDE-DF29528B9454}" type="slidenum">
              <a:rPr lang="fr-FR" smtClean="0"/>
              <a:pPr/>
              <a:t>‹N°›</a:t>
            </a:fld>
            <a:endParaRPr lang="fr-FR" dirty="0"/>
          </a:p>
        </p:txBody>
      </p:sp>
      <p:pic>
        <p:nvPicPr>
          <p:cNvPr id="8" name="Image 7" descr="Une image contenant texte, logo, Graphique, Police&#10;&#10;Le contenu généré par l’IA peut être incorrect.">
            <a:extLst>
              <a:ext uri="{FF2B5EF4-FFF2-40B4-BE49-F238E27FC236}">
                <a16:creationId xmlns:a16="http://schemas.microsoft.com/office/drawing/2014/main" id="{0CBA5EA0-7EEE-15A4-3360-36A3D44888AD}"/>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151344" y="136525"/>
            <a:ext cx="1843847" cy="829731"/>
          </a:xfrm>
          <a:prstGeom prst="rect">
            <a:avLst/>
          </a:prstGeom>
        </p:spPr>
      </p:pic>
      <p:pic>
        <p:nvPicPr>
          <p:cNvPr id="10" name="Image 9" descr="Une image contenant Police, logo, Graphique, symbole&#10;&#10;Le contenu généré par l’IA peut être incorrect.">
            <a:extLst>
              <a:ext uri="{FF2B5EF4-FFF2-40B4-BE49-F238E27FC236}">
                <a16:creationId xmlns:a16="http://schemas.microsoft.com/office/drawing/2014/main" id="{CAC4DE18-F799-7CED-9F9C-EEB1F9DB6DAA}"/>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96809" y="136525"/>
            <a:ext cx="1908060" cy="957757"/>
          </a:xfrm>
          <a:prstGeom prst="rect">
            <a:avLst/>
          </a:prstGeom>
        </p:spPr>
      </p:pic>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hf hdr="0" ftr="0" dt="0"/>
  <p:txStyles>
    <p:titleStyle>
      <a:lvl1pPr algn="l" defTabSz="914400" rtl="0" eaLnBrk="1" latinLnBrk="0" hangingPunct="1">
        <a:lnSpc>
          <a:spcPct val="90000"/>
        </a:lnSpc>
        <a:spcBef>
          <a:spcPct val="0"/>
        </a:spcBef>
        <a:buNone/>
        <a:defRPr lang="fr-F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fr-F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p:bodyStyle>
    <p:other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svgsilh.com/fr/image/3183317.html"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6.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image 7" descr="image abstrait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a:xfrm>
            <a:off x="-1" y="0"/>
            <a:ext cx="12192000" cy="6858000"/>
          </a:xfrm>
        </p:spPr>
      </p:pic>
      <p:sp>
        <p:nvSpPr>
          <p:cNvPr id="6" name="Titre 5">
            <a:extLst>
              <a:ext uri="{FF2B5EF4-FFF2-40B4-BE49-F238E27FC236}">
                <a16:creationId xmlns:a16="http://schemas.microsoft.com/office/drawing/2014/main" id="{F20A922B-22EC-7FD8-FA8C-2FFAC558BD66}"/>
              </a:ext>
            </a:extLst>
          </p:cNvPr>
          <p:cNvSpPr>
            <a:spLocks noGrp="1"/>
          </p:cNvSpPr>
          <p:nvPr>
            <p:ph type="ctrTitle"/>
          </p:nvPr>
        </p:nvSpPr>
        <p:spPr>
          <a:xfrm>
            <a:off x="1523999" y="2111789"/>
            <a:ext cx="9144000" cy="2286000"/>
          </a:xfrm>
        </p:spPr>
        <p:txBody>
          <a:bodyPr rtlCol="0"/>
          <a:lstStyle>
            <a:defPPr>
              <a:defRPr lang="fr-FR"/>
            </a:defPPr>
          </a:lstStyle>
          <a:p>
            <a:r>
              <a:rPr lang="fr-FR" sz="2800" b="1" dirty="0"/>
              <a:t>Dans quelles mesures les technologies IoT</a:t>
            </a:r>
            <a:br>
              <a:rPr lang="fr-FR" sz="2800" b="1" dirty="0"/>
            </a:br>
            <a:r>
              <a:rPr lang="fr-FR" sz="2800" b="1" dirty="0"/>
              <a:t>des voitures peuvent-elles être adaptées pour</a:t>
            </a:r>
            <a:br>
              <a:rPr lang="fr-FR" sz="2800" b="1" dirty="0"/>
            </a:br>
            <a:r>
              <a:rPr lang="fr-FR" sz="2800" b="1" dirty="0"/>
              <a:t>répondre aux besoins spécifiques de la</a:t>
            </a:r>
            <a:br>
              <a:rPr lang="fr-FR" sz="2800" b="1" dirty="0"/>
            </a:br>
            <a:r>
              <a:rPr lang="fr-FR" sz="2800" b="1" dirty="0"/>
              <a:t>sécurité des motos sur les routes ?</a:t>
            </a:r>
          </a:p>
        </p:txBody>
      </p:sp>
      <p:sp>
        <p:nvSpPr>
          <p:cNvPr id="8" name="ZoneTexte 7">
            <a:extLst>
              <a:ext uri="{FF2B5EF4-FFF2-40B4-BE49-F238E27FC236}">
                <a16:creationId xmlns:a16="http://schemas.microsoft.com/office/drawing/2014/main" id="{602FF19D-A710-A994-67B6-761CCD85159B}"/>
              </a:ext>
            </a:extLst>
          </p:cNvPr>
          <p:cNvSpPr txBox="1"/>
          <p:nvPr/>
        </p:nvSpPr>
        <p:spPr>
          <a:xfrm>
            <a:off x="7727667" y="5958223"/>
            <a:ext cx="4296229" cy="707886"/>
          </a:xfrm>
          <a:prstGeom prst="rect">
            <a:avLst/>
          </a:prstGeom>
          <a:noFill/>
        </p:spPr>
        <p:txBody>
          <a:bodyPr wrap="square" rtlCol="0">
            <a:spAutoFit/>
          </a:bodyPr>
          <a:lstStyle/>
          <a:p>
            <a:r>
              <a:rPr lang="fr-FR" sz="2000" dirty="0">
                <a:solidFill>
                  <a:schemeClr val="bg1"/>
                </a:solidFill>
                <a:latin typeface="+mj-lt"/>
              </a:rPr>
              <a:t>Tutrice Enseignante : Mme </a:t>
            </a:r>
            <a:r>
              <a:rPr lang="fr-FR" sz="2000" b="1" dirty="0">
                <a:solidFill>
                  <a:schemeClr val="bg1"/>
                </a:solidFill>
                <a:latin typeface="+mj-lt"/>
              </a:rPr>
              <a:t>ZEHRAOUI</a:t>
            </a:r>
          </a:p>
          <a:p>
            <a:r>
              <a:rPr lang="fr-FR" sz="2000" dirty="0">
                <a:solidFill>
                  <a:schemeClr val="bg1"/>
                </a:solidFill>
                <a:latin typeface="+mj-lt"/>
              </a:rPr>
              <a:t>Maître d’apprentissage : Mr </a:t>
            </a:r>
            <a:r>
              <a:rPr lang="fr-FR" sz="2000" b="1" dirty="0">
                <a:solidFill>
                  <a:schemeClr val="bg1"/>
                </a:solidFill>
                <a:latin typeface="+mj-lt"/>
              </a:rPr>
              <a:t>LECLERCQ</a:t>
            </a:r>
          </a:p>
        </p:txBody>
      </p:sp>
      <p:sp>
        <p:nvSpPr>
          <p:cNvPr id="9" name="ZoneTexte 8">
            <a:extLst>
              <a:ext uri="{FF2B5EF4-FFF2-40B4-BE49-F238E27FC236}">
                <a16:creationId xmlns:a16="http://schemas.microsoft.com/office/drawing/2014/main" id="{A360DB0B-FF65-AD24-7A03-D5BEE3EF033F}"/>
              </a:ext>
            </a:extLst>
          </p:cNvPr>
          <p:cNvSpPr txBox="1"/>
          <p:nvPr/>
        </p:nvSpPr>
        <p:spPr>
          <a:xfrm>
            <a:off x="168104" y="5896667"/>
            <a:ext cx="4464334" cy="830997"/>
          </a:xfrm>
          <a:prstGeom prst="rect">
            <a:avLst/>
          </a:prstGeom>
          <a:noFill/>
        </p:spPr>
        <p:txBody>
          <a:bodyPr wrap="square" rtlCol="0">
            <a:spAutoFit/>
          </a:bodyPr>
          <a:lstStyle/>
          <a:p>
            <a:r>
              <a:rPr lang="fr-FR" sz="2400" dirty="0">
                <a:solidFill>
                  <a:schemeClr val="bg1"/>
                </a:solidFill>
                <a:latin typeface="+mj-lt"/>
              </a:rPr>
              <a:t>Shana </a:t>
            </a:r>
            <a:r>
              <a:rPr lang="fr-FR" sz="2400" b="1" dirty="0">
                <a:solidFill>
                  <a:schemeClr val="bg1"/>
                </a:solidFill>
                <a:latin typeface="+mj-lt"/>
              </a:rPr>
              <a:t>LEFEVRE</a:t>
            </a:r>
          </a:p>
          <a:p>
            <a:r>
              <a:rPr lang="fr-FR" sz="2400" b="1" dirty="0">
                <a:solidFill>
                  <a:schemeClr val="bg1"/>
                </a:solidFill>
                <a:latin typeface="+mj-lt"/>
              </a:rPr>
              <a:t>M2 MIAGE ALT 2024/2025</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BED0C1-8D59-4A47-09A1-4C0D4F7A312D}"/>
              </a:ext>
            </a:extLst>
          </p:cNvPr>
          <p:cNvSpPr>
            <a:spLocks noGrp="1"/>
          </p:cNvSpPr>
          <p:nvPr>
            <p:ph type="title"/>
          </p:nvPr>
        </p:nvSpPr>
        <p:spPr/>
        <p:txBody>
          <a:bodyPr/>
          <a:lstStyle/>
          <a:p>
            <a:r>
              <a:rPr lang="fr-FR" dirty="0"/>
              <a:t>ÉTAT DE L’ART : échange de données</a:t>
            </a:r>
          </a:p>
        </p:txBody>
      </p:sp>
      <p:pic>
        <p:nvPicPr>
          <p:cNvPr id="7" name="Espace réservé du contenu 6" descr="Une image contenant texte, écriture manuscrite, Police, ligne&#10;&#10;Le contenu généré par l’IA peut être incorrect.">
            <a:extLst>
              <a:ext uri="{FF2B5EF4-FFF2-40B4-BE49-F238E27FC236}">
                <a16:creationId xmlns:a16="http://schemas.microsoft.com/office/drawing/2014/main" id="{D608CB6D-ED56-4BB6-AA3E-A6728D87D774}"/>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6342507" y="2688855"/>
            <a:ext cx="5862250" cy="1786731"/>
          </a:xfrm>
        </p:spPr>
      </p:pic>
      <p:pic>
        <p:nvPicPr>
          <p:cNvPr id="9" name="Espace réservé du contenu 8" descr="Une image contenant texte, capture d’écran&#10;&#10;Le contenu généré par l’IA peut être incorrect.">
            <a:extLst>
              <a:ext uri="{FF2B5EF4-FFF2-40B4-BE49-F238E27FC236}">
                <a16:creationId xmlns:a16="http://schemas.microsoft.com/office/drawing/2014/main" id="{43912B4D-B6D5-21A5-AFA0-32428C8355ED}"/>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247650" y="2090752"/>
            <a:ext cx="5601844" cy="3382988"/>
          </a:xfrm>
        </p:spPr>
      </p:pic>
      <p:sp>
        <p:nvSpPr>
          <p:cNvPr id="5" name="Espace réservé du numéro de diapositive 4">
            <a:extLst>
              <a:ext uri="{FF2B5EF4-FFF2-40B4-BE49-F238E27FC236}">
                <a16:creationId xmlns:a16="http://schemas.microsoft.com/office/drawing/2014/main" id="{E1D0CD68-32D9-3581-0F2B-026F1FD65F49}"/>
              </a:ext>
            </a:extLst>
          </p:cNvPr>
          <p:cNvSpPr>
            <a:spLocks noGrp="1"/>
          </p:cNvSpPr>
          <p:nvPr>
            <p:ph type="sldNum" sz="quarter" idx="12"/>
          </p:nvPr>
        </p:nvSpPr>
        <p:spPr/>
        <p:txBody>
          <a:bodyPr/>
          <a:lstStyle/>
          <a:p>
            <a:fld id="{CBD12358-51D2-46B3-9BDE-DF29528B9454}" type="slidenum">
              <a:rPr lang="fr-FR" smtClean="0"/>
              <a:pPr/>
              <a:t>10</a:t>
            </a:fld>
            <a:endParaRPr lang="fr-FR" dirty="0"/>
          </a:p>
        </p:txBody>
      </p:sp>
    </p:spTree>
    <p:extLst>
      <p:ext uri="{BB962C8B-B14F-4D97-AF65-F5344CB8AC3E}">
        <p14:creationId xmlns:p14="http://schemas.microsoft.com/office/powerpoint/2010/main" val="3462143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DC86A6-AF1D-1637-1CD4-A01F26F5BDF9}"/>
              </a:ext>
            </a:extLst>
          </p:cNvPr>
          <p:cNvSpPr>
            <a:spLocks noGrp="1"/>
          </p:cNvSpPr>
          <p:nvPr>
            <p:ph type="title"/>
          </p:nvPr>
        </p:nvSpPr>
        <p:spPr/>
        <p:txBody>
          <a:bodyPr/>
          <a:lstStyle/>
          <a:p>
            <a:r>
              <a:rPr lang="fr-FR" dirty="0"/>
              <a:t>État de l’art : législation</a:t>
            </a:r>
          </a:p>
        </p:txBody>
      </p:sp>
      <p:sp>
        <p:nvSpPr>
          <p:cNvPr id="4" name="Espace réservé du contenu 3">
            <a:extLst>
              <a:ext uri="{FF2B5EF4-FFF2-40B4-BE49-F238E27FC236}">
                <a16:creationId xmlns:a16="http://schemas.microsoft.com/office/drawing/2014/main" id="{EADB8740-48E8-2560-ECA8-BF3BF4A3611E}"/>
              </a:ext>
            </a:extLst>
          </p:cNvPr>
          <p:cNvSpPr>
            <a:spLocks noGrp="1"/>
          </p:cNvSpPr>
          <p:nvPr>
            <p:ph sz="quarter" idx="16"/>
          </p:nvPr>
        </p:nvSpPr>
        <p:spPr>
          <a:xfrm>
            <a:off x="4490677" y="1691323"/>
            <a:ext cx="6390994" cy="4113054"/>
          </a:xfrm>
        </p:spPr>
        <p:txBody>
          <a:bodyPr>
            <a:normAutofit/>
          </a:bodyPr>
          <a:lstStyle/>
          <a:p>
            <a:r>
              <a:rPr lang="fr-FR" dirty="0">
                <a:latin typeface="+mj-lt"/>
              </a:rPr>
              <a:t>Quelle est la personne en tord en cas d’accident ?</a:t>
            </a:r>
          </a:p>
          <a:p>
            <a:pPr marL="285750" indent="-285750">
              <a:buFontTx/>
              <a:buChar char="-"/>
            </a:pPr>
            <a:r>
              <a:rPr lang="fr-FR" dirty="0">
                <a:latin typeface="+mj-lt"/>
              </a:rPr>
              <a:t>« Un conducteur doit être maître de son véhicule. »</a:t>
            </a:r>
          </a:p>
          <a:p>
            <a:r>
              <a:rPr lang="fr-FR" dirty="0">
                <a:latin typeface="+mj-lt"/>
              </a:rPr>
              <a:t>Solutions possibles :</a:t>
            </a:r>
          </a:p>
          <a:p>
            <a:pPr marL="285750" indent="-285750">
              <a:buFontTx/>
              <a:buChar char="-"/>
            </a:pPr>
            <a:r>
              <a:rPr lang="fr-FR" dirty="0">
                <a:latin typeface="+mj-lt"/>
              </a:rPr>
              <a:t>Porter plainte</a:t>
            </a:r>
          </a:p>
          <a:p>
            <a:pPr marL="285750" indent="-285750">
              <a:buFontTx/>
              <a:buChar char="-"/>
            </a:pPr>
            <a:r>
              <a:rPr lang="fr-FR" dirty="0">
                <a:latin typeface="+mj-lt"/>
              </a:rPr>
              <a:t>Demander une indemnisation - </a:t>
            </a:r>
            <a:r>
              <a:rPr lang="fr-FR" dirty="0"/>
              <a:t> loi Badinter (</a:t>
            </a:r>
            <a:r>
              <a:rPr lang="fr-FR" b="1" dirty="0"/>
              <a:t>1985)</a:t>
            </a:r>
            <a:endParaRPr lang="fr-FR" dirty="0">
              <a:latin typeface="+mj-lt"/>
            </a:endParaRPr>
          </a:p>
          <a:p>
            <a:pPr marL="285750" indent="-285750">
              <a:buFontTx/>
              <a:buChar char="-"/>
            </a:pPr>
            <a:r>
              <a:rPr lang="fr-FR" dirty="0">
                <a:latin typeface="+mj-lt"/>
              </a:rPr>
              <a:t>Voir avec son assureur les modalités</a:t>
            </a:r>
          </a:p>
          <a:p>
            <a:pPr marL="285750" indent="-285750">
              <a:buFontTx/>
              <a:buChar char="-"/>
            </a:pPr>
            <a:endParaRPr lang="fr-FR" dirty="0">
              <a:latin typeface="+mj-lt"/>
            </a:endParaRPr>
          </a:p>
        </p:txBody>
      </p:sp>
      <p:sp>
        <p:nvSpPr>
          <p:cNvPr id="5" name="Espace réservé du numéro de diapositive 4">
            <a:extLst>
              <a:ext uri="{FF2B5EF4-FFF2-40B4-BE49-F238E27FC236}">
                <a16:creationId xmlns:a16="http://schemas.microsoft.com/office/drawing/2014/main" id="{FB8ED372-6FA8-C471-89BF-85AD79B0DCDC}"/>
              </a:ext>
            </a:extLst>
          </p:cNvPr>
          <p:cNvSpPr>
            <a:spLocks noGrp="1"/>
          </p:cNvSpPr>
          <p:nvPr>
            <p:ph type="sldNum" sz="quarter" idx="12"/>
          </p:nvPr>
        </p:nvSpPr>
        <p:spPr/>
        <p:txBody>
          <a:bodyPr/>
          <a:lstStyle/>
          <a:p>
            <a:fld id="{CBD12358-51D2-46B3-9BDE-DF29528B9454}" type="slidenum">
              <a:rPr lang="fr-FR" smtClean="0"/>
              <a:pPr/>
              <a:t>11</a:t>
            </a:fld>
            <a:endParaRPr lang="fr-FR" dirty="0"/>
          </a:p>
        </p:txBody>
      </p:sp>
      <p:pic>
        <p:nvPicPr>
          <p:cNvPr id="3074" name="Picture 2" descr="Personnages Loi Ordre - Photos : téléchargez gratuitement des images de  haute qualité | Freepik">
            <a:extLst>
              <a:ext uri="{FF2B5EF4-FFF2-40B4-BE49-F238E27FC236}">
                <a16:creationId xmlns:a16="http://schemas.microsoft.com/office/drawing/2014/main" id="{7F6B60B4-5949-EA53-15F1-294FCCED982C}"/>
              </a:ext>
            </a:extLst>
          </p:cNvPr>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0" y="3254105"/>
            <a:ext cx="2620658" cy="218109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68021BBF-7871-4FF5-294C-3535F80D3259}"/>
              </a:ext>
            </a:extLst>
          </p:cNvPr>
          <p:cNvPicPr>
            <a:picLocks noChangeAspect="1"/>
          </p:cNvPicPr>
          <p:nvPr/>
        </p:nvPicPr>
        <p:blipFill>
          <a:blip r:embed="rId4"/>
          <a:stretch>
            <a:fillRect/>
          </a:stretch>
        </p:blipFill>
        <p:spPr>
          <a:xfrm>
            <a:off x="2170322" y="2679087"/>
            <a:ext cx="1499826" cy="1499826"/>
          </a:xfrm>
          <a:prstGeom prst="rect">
            <a:avLst/>
          </a:prstGeom>
        </p:spPr>
      </p:pic>
      <p:pic>
        <p:nvPicPr>
          <p:cNvPr id="8" name="Graphique 7">
            <a:extLst>
              <a:ext uri="{FF2B5EF4-FFF2-40B4-BE49-F238E27FC236}">
                <a16:creationId xmlns:a16="http://schemas.microsoft.com/office/drawing/2014/main" id="{E3BFDC06-4F71-293D-14CD-59CD2E55DF06}"/>
              </a:ext>
            </a:extLst>
          </p:cNvPr>
          <p:cNvPicPr>
            <a:picLocks noChangeAspect="1"/>
          </p:cNvPicPr>
          <p:nvPr/>
        </p:nvPicPr>
        <p:blipFill>
          <a:blip r:embed="rId5">
            <a:extLst>
              <a:ext uri="{96DAC541-7B7A-43D3-8B79-37D633B846F1}">
                <asvg:svgBlip xmlns:asvg="http://schemas.microsoft.com/office/drawing/2016/SVG/main" r:embed="rId6"/>
              </a:ext>
              <a:ext uri="{837473B0-CC2E-450A-ABE3-18F120FF3D39}">
                <a1611:picAttrSrcUrl xmlns:a1611="http://schemas.microsoft.com/office/drawing/2016/11/main" r:id="rId7"/>
              </a:ext>
            </a:extLst>
          </a:blip>
          <a:stretch>
            <a:fillRect/>
          </a:stretch>
        </p:blipFill>
        <p:spPr>
          <a:xfrm rot="20691241">
            <a:off x="1355148" y="2772594"/>
            <a:ext cx="361950" cy="391194"/>
          </a:xfrm>
          <a:prstGeom prst="rect">
            <a:avLst/>
          </a:prstGeom>
        </p:spPr>
      </p:pic>
      <p:pic>
        <p:nvPicPr>
          <p:cNvPr id="9" name="Graphique 8">
            <a:extLst>
              <a:ext uri="{FF2B5EF4-FFF2-40B4-BE49-F238E27FC236}">
                <a16:creationId xmlns:a16="http://schemas.microsoft.com/office/drawing/2014/main" id="{DE950A12-90FD-2098-38BD-6182CD67CC55}"/>
              </a:ext>
            </a:extLst>
          </p:cNvPr>
          <p:cNvPicPr>
            <a:picLocks noChangeAspect="1"/>
          </p:cNvPicPr>
          <p:nvPr/>
        </p:nvPicPr>
        <p:blipFill>
          <a:blip r:embed="rId5">
            <a:extLst>
              <a:ext uri="{96DAC541-7B7A-43D3-8B79-37D633B846F1}">
                <asvg:svgBlip xmlns:asvg="http://schemas.microsoft.com/office/drawing/2016/SVG/main" r:embed="rId6"/>
              </a:ext>
              <a:ext uri="{837473B0-CC2E-450A-ABE3-18F120FF3D39}">
                <a1611:picAttrSrcUrl xmlns:a1611="http://schemas.microsoft.com/office/drawing/2016/11/main" r:id="rId7"/>
              </a:ext>
            </a:extLst>
          </a:blip>
          <a:stretch>
            <a:fillRect/>
          </a:stretch>
        </p:blipFill>
        <p:spPr>
          <a:xfrm rot="21140839">
            <a:off x="582038" y="3244770"/>
            <a:ext cx="361950" cy="391194"/>
          </a:xfrm>
          <a:prstGeom prst="rect">
            <a:avLst/>
          </a:prstGeom>
        </p:spPr>
      </p:pic>
    </p:spTree>
    <p:extLst>
      <p:ext uri="{BB962C8B-B14F-4D97-AF65-F5344CB8AC3E}">
        <p14:creationId xmlns:p14="http://schemas.microsoft.com/office/powerpoint/2010/main" val="1454805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71FC4C-04F9-6B93-B2A1-2A1F8E8FD200}"/>
              </a:ext>
            </a:extLst>
          </p:cNvPr>
          <p:cNvSpPr>
            <a:spLocks noGrp="1"/>
          </p:cNvSpPr>
          <p:nvPr>
            <p:ph type="title"/>
          </p:nvPr>
        </p:nvSpPr>
        <p:spPr/>
        <p:txBody>
          <a:bodyPr/>
          <a:lstStyle/>
          <a:p>
            <a:r>
              <a:rPr lang="fr-FR" dirty="0"/>
              <a:t>ÉTAT DE L’ART : PARTICULARITÉ DU DEUX-ROUES</a:t>
            </a:r>
          </a:p>
        </p:txBody>
      </p:sp>
      <p:sp>
        <p:nvSpPr>
          <p:cNvPr id="5" name="Espace réservé du numéro de diapositive 4">
            <a:extLst>
              <a:ext uri="{FF2B5EF4-FFF2-40B4-BE49-F238E27FC236}">
                <a16:creationId xmlns:a16="http://schemas.microsoft.com/office/drawing/2014/main" id="{9A2F7836-B641-4016-1DCA-31907D3F6BF2}"/>
              </a:ext>
            </a:extLst>
          </p:cNvPr>
          <p:cNvSpPr>
            <a:spLocks noGrp="1"/>
          </p:cNvSpPr>
          <p:nvPr>
            <p:ph type="sldNum" sz="quarter" idx="12"/>
          </p:nvPr>
        </p:nvSpPr>
        <p:spPr/>
        <p:txBody>
          <a:bodyPr/>
          <a:lstStyle/>
          <a:p>
            <a:fld id="{CBD12358-51D2-46B3-9BDE-DF29528B9454}" type="slidenum">
              <a:rPr lang="fr-FR" smtClean="0"/>
              <a:pPr/>
              <a:t>12</a:t>
            </a:fld>
            <a:endParaRPr lang="fr-FR" dirty="0"/>
          </a:p>
        </p:txBody>
      </p:sp>
      <p:pic>
        <p:nvPicPr>
          <p:cNvPr id="4098" name="Picture 2" descr="51+ Thousand Motorcycle Cartoon Royalty-Free Images, Stock Photos &amp;  Pictures | Shutterstock">
            <a:extLst>
              <a:ext uri="{FF2B5EF4-FFF2-40B4-BE49-F238E27FC236}">
                <a16:creationId xmlns:a16="http://schemas.microsoft.com/office/drawing/2014/main" id="{69CEBFEA-AEC5-600F-B245-9EEF1E809868}"/>
              </a:ext>
            </a:extLst>
          </p:cNvPr>
          <p:cNvPicPr>
            <a:picLocks noGrp="1" noChangeAspect="1" noChangeArrowheads="1"/>
          </p:cNvPicPr>
          <p:nvPr>
            <p:ph sz="quarter" idx="15"/>
          </p:nvPr>
        </p:nvPicPr>
        <p:blipFill rotWithShape="1">
          <a:blip r:embed="rId3">
            <a:extLst>
              <a:ext uri="{28A0092B-C50C-407E-A947-70E740481C1C}">
                <a14:useLocalDpi xmlns:a14="http://schemas.microsoft.com/office/drawing/2010/main" val="0"/>
              </a:ext>
            </a:extLst>
          </a:blip>
          <a:srcRect b="6317"/>
          <a:stretch>
            <a:fillRect/>
          </a:stretch>
        </p:blipFill>
        <p:spPr bwMode="auto">
          <a:xfrm>
            <a:off x="4433887" y="1691323"/>
            <a:ext cx="3324225" cy="398167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A27E6EA9-2315-FFAB-690B-C630A767765F}"/>
              </a:ext>
            </a:extLst>
          </p:cNvPr>
          <p:cNvSpPr txBox="1"/>
          <p:nvPr/>
        </p:nvSpPr>
        <p:spPr>
          <a:xfrm>
            <a:off x="7979262" y="1901309"/>
            <a:ext cx="2743200" cy="646331"/>
          </a:xfrm>
          <a:prstGeom prst="rect">
            <a:avLst/>
          </a:prstGeom>
          <a:noFill/>
        </p:spPr>
        <p:txBody>
          <a:bodyPr wrap="square" rtlCol="0">
            <a:spAutoFit/>
          </a:bodyPr>
          <a:lstStyle/>
          <a:p>
            <a:r>
              <a:rPr lang="fr-FR" dirty="0">
                <a:latin typeface="+mj-lt"/>
              </a:rPr>
              <a:t>Protection du motard quasiment inexistante</a:t>
            </a:r>
          </a:p>
        </p:txBody>
      </p:sp>
      <p:sp>
        <p:nvSpPr>
          <p:cNvPr id="7" name="ZoneTexte 6">
            <a:extLst>
              <a:ext uri="{FF2B5EF4-FFF2-40B4-BE49-F238E27FC236}">
                <a16:creationId xmlns:a16="http://schemas.microsoft.com/office/drawing/2014/main" id="{AF0A967F-99F5-C932-35F1-F8458AC6D8A2}"/>
              </a:ext>
            </a:extLst>
          </p:cNvPr>
          <p:cNvSpPr txBox="1"/>
          <p:nvPr/>
        </p:nvSpPr>
        <p:spPr>
          <a:xfrm>
            <a:off x="995638" y="1901309"/>
            <a:ext cx="3217099" cy="369332"/>
          </a:xfrm>
          <a:prstGeom prst="rect">
            <a:avLst/>
          </a:prstGeom>
          <a:noFill/>
        </p:spPr>
        <p:txBody>
          <a:bodyPr wrap="none" rtlCol="0">
            <a:spAutoFit/>
          </a:bodyPr>
          <a:lstStyle/>
          <a:p>
            <a:r>
              <a:rPr lang="fr-FR" dirty="0">
                <a:latin typeface="+mj-lt"/>
              </a:rPr>
              <a:t>Sensible aux facteurs extérieurs</a:t>
            </a:r>
          </a:p>
        </p:txBody>
      </p:sp>
      <p:sp>
        <p:nvSpPr>
          <p:cNvPr id="8" name="ZoneTexte 7">
            <a:extLst>
              <a:ext uri="{FF2B5EF4-FFF2-40B4-BE49-F238E27FC236}">
                <a16:creationId xmlns:a16="http://schemas.microsoft.com/office/drawing/2014/main" id="{45D4CB57-5F33-048E-83C6-6EE7058083F7}"/>
              </a:ext>
            </a:extLst>
          </p:cNvPr>
          <p:cNvSpPr txBox="1"/>
          <p:nvPr/>
        </p:nvSpPr>
        <p:spPr>
          <a:xfrm>
            <a:off x="460772" y="2472719"/>
            <a:ext cx="1947863" cy="369332"/>
          </a:xfrm>
          <a:prstGeom prst="rect">
            <a:avLst/>
          </a:prstGeom>
          <a:noFill/>
        </p:spPr>
        <p:txBody>
          <a:bodyPr wrap="square" rtlCol="0">
            <a:spAutoFit/>
          </a:bodyPr>
          <a:lstStyle/>
          <a:p>
            <a:r>
              <a:rPr lang="fr-FR" dirty="0">
                <a:latin typeface="+mj-lt"/>
              </a:rPr>
              <a:t>Notion d’équilibre</a:t>
            </a:r>
          </a:p>
        </p:txBody>
      </p:sp>
      <p:sp>
        <p:nvSpPr>
          <p:cNvPr id="9" name="ZoneTexte 8">
            <a:extLst>
              <a:ext uri="{FF2B5EF4-FFF2-40B4-BE49-F238E27FC236}">
                <a16:creationId xmlns:a16="http://schemas.microsoft.com/office/drawing/2014/main" id="{265562E9-B0BA-EBF0-4166-63DCCDEC85A8}"/>
              </a:ext>
            </a:extLst>
          </p:cNvPr>
          <p:cNvSpPr txBox="1"/>
          <p:nvPr/>
        </p:nvSpPr>
        <p:spPr>
          <a:xfrm>
            <a:off x="8997555" y="2634212"/>
            <a:ext cx="2405064" cy="369332"/>
          </a:xfrm>
          <a:prstGeom prst="rect">
            <a:avLst/>
          </a:prstGeom>
          <a:noFill/>
        </p:spPr>
        <p:txBody>
          <a:bodyPr wrap="square" rtlCol="0">
            <a:spAutoFit/>
          </a:bodyPr>
          <a:lstStyle/>
          <a:p>
            <a:r>
              <a:rPr lang="fr-FR" dirty="0">
                <a:latin typeface="+mj-lt"/>
              </a:rPr>
              <a:t>Notion de « niveaux »</a:t>
            </a:r>
          </a:p>
        </p:txBody>
      </p:sp>
      <p:sp>
        <p:nvSpPr>
          <p:cNvPr id="10" name="ZoneTexte 9">
            <a:extLst>
              <a:ext uri="{FF2B5EF4-FFF2-40B4-BE49-F238E27FC236}">
                <a16:creationId xmlns:a16="http://schemas.microsoft.com/office/drawing/2014/main" id="{7914E3D7-BE34-41C6-3B14-C8F4DC938A7B}"/>
              </a:ext>
            </a:extLst>
          </p:cNvPr>
          <p:cNvSpPr txBox="1"/>
          <p:nvPr/>
        </p:nvSpPr>
        <p:spPr>
          <a:xfrm>
            <a:off x="1434703" y="3003544"/>
            <a:ext cx="2733673" cy="369332"/>
          </a:xfrm>
          <a:prstGeom prst="rect">
            <a:avLst/>
          </a:prstGeom>
          <a:noFill/>
        </p:spPr>
        <p:txBody>
          <a:bodyPr wrap="square" rtlCol="0">
            <a:spAutoFit/>
          </a:bodyPr>
          <a:lstStyle/>
          <a:p>
            <a:r>
              <a:rPr lang="fr-FR" dirty="0">
                <a:latin typeface="+mj-lt"/>
              </a:rPr>
              <a:t>Plus coupleux, plus rapide </a:t>
            </a:r>
          </a:p>
        </p:txBody>
      </p:sp>
      <p:sp>
        <p:nvSpPr>
          <p:cNvPr id="12" name="ZoneTexte 11">
            <a:extLst>
              <a:ext uri="{FF2B5EF4-FFF2-40B4-BE49-F238E27FC236}">
                <a16:creationId xmlns:a16="http://schemas.microsoft.com/office/drawing/2014/main" id="{ABDE6911-52A1-D4EE-D810-1B2EB3813577}"/>
              </a:ext>
            </a:extLst>
          </p:cNvPr>
          <p:cNvSpPr txBox="1"/>
          <p:nvPr/>
        </p:nvSpPr>
        <p:spPr>
          <a:xfrm>
            <a:off x="2408635" y="4105779"/>
            <a:ext cx="1450181" cy="369332"/>
          </a:xfrm>
          <a:prstGeom prst="rect">
            <a:avLst/>
          </a:prstGeom>
          <a:noFill/>
        </p:spPr>
        <p:txBody>
          <a:bodyPr wrap="square" rtlCol="0">
            <a:spAutoFit/>
          </a:bodyPr>
          <a:lstStyle/>
          <a:p>
            <a:r>
              <a:rPr lang="fr-FR" dirty="0">
                <a:latin typeface="+mj-lt"/>
              </a:rPr>
              <a:t>Moins visible</a:t>
            </a:r>
          </a:p>
        </p:txBody>
      </p:sp>
      <p:sp>
        <p:nvSpPr>
          <p:cNvPr id="13" name="ZoneTexte 12">
            <a:extLst>
              <a:ext uri="{FF2B5EF4-FFF2-40B4-BE49-F238E27FC236}">
                <a16:creationId xmlns:a16="http://schemas.microsoft.com/office/drawing/2014/main" id="{A56A1D71-E59C-E1E4-875A-804C740BC5BB}"/>
              </a:ext>
            </a:extLst>
          </p:cNvPr>
          <p:cNvSpPr txBox="1"/>
          <p:nvPr/>
        </p:nvSpPr>
        <p:spPr>
          <a:xfrm>
            <a:off x="460771" y="3574954"/>
            <a:ext cx="2733673" cy="369332"/>
          </a:xfrm>
          <a:prstGeom prst="rect">
            <a:avLst/>
          </a:prstGeom>
          <a:noFill/>
        </p:spPr>
        <p:txBody>
          <a:bodyPr wrap="square" rtlCol="0">
            <a:spAutoFit/>
          </a:bodyPr>
          <a:lstStyle/>
          <a:p>
            <a:r>
              <a:rPr lang="fr-FR" dirty="0">
                <a:latin typeface="+mj-lt"/>
              </a:rPr>
              <a:t>Moins visible, petit gabarit</a:t>
            </a:r>
          </a:p>
        </p:txBody>
      </p:sp>
      <p:sp>
        <p:nvSpPr>
          <p:cNvPr id="15" name="ZoneTexte 14">
            <a:extLst>
              <a:ext uri="{FF2B5EF4-FFF2-40B4-BE49-F238E27FC236}">
                <a16:creationId xmlns:a16="http://schemas.microsoft.com/office/drawing/2014/main" id="{1D215710-7780-F0D0-1487-64AB819C1661}"/>
              </a:ext>
            </a:extLst>
          </p:cNvPr>
          <p:cNvSpPr txBox="1"/>
          <p:nvPr/>
        </p:nvSpPr>
        <p:spPr>
          <a:xfrm>
            <a:off x="8030460" y="3209152"/>
            <a:ext cx="2938461" cy="646331"/>
          </a:xfrm>
          <a:prstGeom prst="rect">
            <a:avLst/>
          </a:prstGeom>
          <a:noFill/>
        </p:spPr>
        <p:txBody>
          <a:bodyPr wrap="square" rtlCol="0">
            <a:spAutoFit/>
          </a:bodyPr>
          <a:lstStyle/>
          <a:p>
            <a:r>
              <a:rPr lang="fr-FR" dirty="0">
                <a:latin typeface="+mj-lt"/>
              </a:rPr>
              <a:t>Excès de confiance, gestion de groupe et des sentiments</a:t>
            </a:r>
          </a:p>
        </p:txBody>
      </p:sp>
      <p:sp>
        <p:nvSpPr>
          <p:cNvPr id="16" name="ZoneTexte 15">
            <a:extLst>
              <a:ext uri="{FF2B5EF4-FFF2-40B4-BE49-F238E27FC236}">
                <a16:creationId xmlns:a16="http://schemas.microsoft.com/office/drawing/2014/main" id="{CB341F93-AC26-F364-107A-6C86855475BB}"/>
              </a:ext>
            </a:extLst>
          </p:cNvPr>
          <p:cNvSpPr txBox="1"/>
          <p:nvPr/>
        </p:nvSpPr>
        <p:spPr>
          <a:xfrm>
            <a:off x="7671199" y="4105779"/>
            <a:ext cx="2528888" cy="646331"/>
          </a:xfrm>
          <a:prstGeom prst="rect">
            <a:avLst/>
          </a:prstGeom>
          <a:noFill/>
        </p:spPr>
        <p:txBody>
          <a:bodyPr wrap="square" rtlCol="0">
            <a:spAutoFit/>
          </a:bodyPr>
          <a:lstStyle/>
          <a:p>
            <a:r>
              <a:rPr lang="fr-FR" dirty="0">
                <a:latin typeface="+mj-lt"/>
              </a:rPr>
              <a:t>Fatigue et concentration</a:t>
            </a:r>
          </a:p>
          <a:p>
            <a:endParaRPr lang="fr-FR" dirty="0"/>
          </a:p>
        </p:txBody>
      </p:sp>
      <p:sp>
        <p:nvSpPr>
          <p:cNvPr id="17" name="ZoneTexte 16">
            <a:extLst>
              <a:ext uri="{FF2B5EF4-FFF2-40B4-BE49-F238E27FC236}">
                <a16:creationId xmlns:a16="http://schemas.microsoft.com/office/drawing/2014/main" id="{FE3A2DC8-A458-A702-272A-F4FC7F38ABF6}"/>
              </a:ext>
            </a:extLst>
          </p:cNvPr>
          <p:cNvSpPr txBox="1"/>
          <p:nvPr/>
        </p:nvSpPr>
        <p:spPr>
          <a:xfrm>
            <a:off x="221456" y="4475111"/>
            <a:ext cx="2414588" cy="369332"/>
          </a:xfrm>
          <a:prstGeom prst="rect">
            <a:avLst/>
          </a:prstGeom>
          <a:noFill/>
        </p:spPr>
        <p:txBody>
          <a:bodyPr wrap="square" rtlCol="0">
            <a:spAutoFit/>
          </a:bodyPr>
          <a:lstStyle/>
          <a:p>
            <a:r>
              <a:rPr lang="fr-FR" dirty="0">
                <a:latin typeface="+mj-lt"/>
              </a:rPr>
              <a:t>Enjeux technologiques</a:t>
            </a:r>
          </a:p>
        </p:txBody>
      </p:sp>
    </p:spTree>
    <p:extLst>
      <p:ext uri="{BB962C8B-B14F-4D97-AF65-F5344CB8AC3E}">
        <p14:creationId xmlns:p14="http://schemas.microsoft.com/office/powerpoint/2010/main" val="2837435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744D4-FAAE-A127-7088-8ABE2C51B03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FAA2C51-EE28-C07D-F639-7FB9FF3FE125}"/>
              </a:ext>
            </a:extLst>
          </p:cNvPr>
          <p:cNvSpPr>
            <a:spLocks noGrp="1"/>
          </p:cNvSpPr>
          <p:nvPr>
            <p:ph type="title"/>
          </p:nvPr>
        </p:nvSpPr>
        <p:spPr>
          <a:xfrm>
            <a:off x="838200" y="365760"/>
            <a:ext cx="10515600" cy="1325563"/>
          </a:xfrm>
          <a:noFill/>
        </p:spPr>
        <p:txBody>
          <a:bodyPr rtlCol="0" anchor="ctr"/>
          <a:lstStyle>
            <a:defPPr>
              <a:defRPr lang="fr-FR"/>
            </a:defPPr>
          </a:lstStyle>
          <a:p>
            <a:pPr rtl="0"/>
            <a:r>
              <a:rPr lang="fr-FR" dirty="0"/>
              <a:t>État de l’art : </a:t>
            </a:r>
            <a:r>
              <a:rPr lang="fr-FR" dirty="0" err="1"/>
              <a:t>iot</a:t>
            </a:r>
            <a:r>
              <a:rPr lang="fr-FR" dirty="0"/>
              <a:t> et défis pour un deux-roues</a:t>
            </a:r>
          </a:p>
        </p:txBody>
      </p:sp>
      <p:sp>
        <p:nvSpPr>
          <p:cNvPr id="5" name="Rectangle 4">
            <a:extLst>
              <a:ext uri="{FF2B5EF4-FFF2-40B4-BE49-F238E27FC236}">
                <a16:creationId xmlns:a16="http://schemas.microsoft.com/office/drawing/2014/main" id="{F100D52C-3F7F-C663-3869-9CFC9A68AEE2}"/>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dirty="0"/>
          </a:p>
        </p:txBody>
      </p:sp>
      <p:sp>
        <p:nvSpPr>
          <p:cNvPr id="7" name="Espace réservé du numéro de diapositive 6">
            <a:extLst>
              <a:ext uri="{FF2B5EF4-FFF2-40B4-BE49-F238E27FC236}">
                <a16:creationId xmlns:a16="http://schemas.microsoft.com/office/drawing/2014/main" id="{A51A3DA9-3F57-3932-0666-91211A9F2F4C}"/>
              </a:ext>
            </a:extLst>
          </p:cNvPr>
          <p:cNvSpPr>
            <a:spLocks noGrp="1"/>
          </p:cNvSpPr>
          <p:nvPr>
            <p:ph type="sldNum" sz="quarter" idx="12"/>
          </p:nvPr>
        </p:nvSpPr>
        <p:spPr/>
        <p:txBody>
          <a:bodyPr/>
          <a:lstStyle/>
          <a:p>
            <a:pPr rtl="0"/>
            <a:fld id="{CBD12358-51D2-46B3-9BDE-DF29528B9454}" type="slidenum">
              <a:rPr lang="fr-FR" smtClean="0"/>
              <a:t>13</a:t>
            </a:fld>
            <a:endParaRPr lang="fr-FR" dirty="0"/>
          </a:p>
        </p:txBody>
      </p:sp>
      <p:pic>
        <p:nvPicPr>
          <p:cNvPr id="3" name="Picture 4">
            <a:extLst>
              <a:ext uri="{FF2B5EF4-FFF2-40B4-BE49-F238E27FC236}">
                <a16:creationId xmlns:a16="http://schemas.microsoft.com/office/drawing/2014/main" id="{28B017FF-48BD-7A81-90E1-308218302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83" y="1940038"/>
            <a:ext cx="5668017" cy="29779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raceur GPS Alarme GeoRide Mini">
            <a:extLst>
              <a:ext uri="{FF2B5EF4-FFF2-40B4-BE49-F238E27FC236}">
                <a16:creationId xmlns:a16="http://schemas.microsoft.com/office/drawing/2014/main" id="{21A623DF-450B-2CFF-D14E-837FCBAF16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1762" y="4234244"/>
            <a:ext cx="1723837" cy="172383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cktalk Pro">
            <a:extLst>
              <a:ext uri="{FF2B5EF4-FFF2-40B4-BE49-F238E27FC236}">
                <a16:creationId xmlns:a16="http://schemas.microsoft.com/office/drawing/2014/main" id="{D8CE888C-128C-D2CA-F371-EA5268F225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7987" y="1691323"/>
            <a:ext cx="1927227" cy="14454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inese SMART JACKET Gilet airbag moto D-Air Vente en Ligne - Outletmoto.eu">
            <a:extLst>
              <a:ext uri="{FF2B5EF4-FFF2-40B4-BE49-F238E27FC236}">
                <a16:creationId xmlns:a16="http://schemas.microsoft.com/office/drawing/2014/main" id="{97E3C435-4FF4-A6B6-196B-108A6EE1AB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799" y="1676703"/>
            <a:ext cx="1947863" cy="19478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PS et balades moto 🏍️ calimoto">
            <a:extLst>
              <a:ext uri="{FF2B5EF4-FFF2-40B4-BE49-F238E27FC236}">
                <a16:creationId xmlns:a16="http://schemas.microsoft.com/office/drawing/2014/main" id="{BE8E3C8B-CDB2-4D9B-FEA4-95B7FCAD48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40887" y="3334326"/>
            <a:ext cx="1241425" cy="2623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2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6A5A7-AFA0-208D-8839-4AE932D2E50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F772DBD-5122-85B2-A07B-BB77EC6DD5D2}"/>
              </a:ext>
            </a:extLst>
          </p:cNvPr>
          <p:cNvSpPr>
            <a:spLocks noGrp="1"/>
          </p:cNvSpPr>
          <p:nvPr>
            <p:ph type="title"/>
          </p:nvPr>
        </p:nvSpPr>
        <p:spPr>
          <a:xfrm>
            <a:off x="838200" y="365760"/>
            <a:ext cx="10515600" cy="1325563"/>
          </a:xfrm>
          <a:noFill/>
        </p:spPr>
        <p:txBody>
          <a:bodyPr rtlCol="0" anchor="ctr"/>
          <a:lstStyle>
            <a:defPPr>
              <a:defRPr lang="fr-FR"/>
            </a:defPPr>
          </a:lstStyle>
          <a:p>
            <a:pPr rtl="0"/>
            <a:r>
              <a:rPr lang="fr-FR" dirty="0"/>
              <a:t>État de l’art : </a:t>
            </a:r>
            <a:r>
              <a:rPr lang="fr-FR" dirty="0" err="1"/>
              <a:t>iot</a:t>
            </a:r>
            <a:r>
              <a:rPr lang="fr-FR" dirty="0"/>
              <a:t> et défis pour un deux-roues</a:t>
            </a:r>
          </a:p>
        </p:txBody>
      </p:sp>
      <p:sp>
        <p:nvSpPr>
          <p:cNvPr id="5" name="Rectangle 4">
            <a:extLst>
              <a:ext uri="{FF2B5EF4-FFF2-40B4-BE49-F238E27FC236}">
                <a16:creationId xmlns:a16="http://schemas.microsoft.com/office/drawing/2014/main" id="{E397C631-C28E-CB45-A7DD-ECC56199840D}"/>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dirty="0"/>
          </a:p>
        </p:txBody>
      </p:sp>
      <p:sp>
        <p:nvSpPr>
          <p:cNvPr id="7" name="Espace réservé du numéro de diapositive 6">
            <a:extLst>
              <a:ext uri="{FF2B5EF4-FFF2-40B4-BE49-F238E27FC236}">
                <a16:creationId xmlns:a16="http://schemas.microsoft.com/office/drawing/2014/main" id="{4141A278-1848-2013-87B3-A81DFF66A569}"/>
              </a:ext>
            </a:extLst>
          </p:cNvPr>
          <p:cNvSpPr>
            <a:spLocks noGrp="1"/>
          </p:cNvSpPr>
          <p:nvPr>
            <p:ph type="sldNum" sz="quarter" idx="12"/>
          </p:nvPr>
        </p:nvSpPr>
        <p:spPr/>
        <p:txBody>
          <a:bodyPr/>
          <a:lstStyle/>
          <a:p>
            <a:pPr rtl="0"/>
            <a:fld id="{CBD12358-51D2-46B3-9BDE-DF29528B9454}" type="slidenum">
              <a:rPr lang="fr-FR" smtClean="0"/>
              <a:t>14</a:t>
            </a:fld>
            <a:endParaRPr lang="fr-FR" dirty="0"/>
          </a:p>
        </p:txBody>
      </p:sp>
      <p:pic>
        <p:nvPicPr>
          <p:cNvPr id="13" name="Espace réservé du contenu 12" descr="Une image contenant pneu, roue, Pièce auto, véhicule&#10;&#10;Le contenu généré par l’IA peut être incorrect.">
            <a:extLst>
              <a:ext uri="{FF2B5EF4-FFF2-40B4-BE49-F238E27FC236}">
                <a16:creationId xmlns:a16="http://schemas.microsoft.com/office/drawing/2014/main" id="{EC1C7113-8800-5BDF-B923-73528A0ACA77}"/>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3607912" y="2337276"/>
            <a:ext cx="5272269" cy="2356045"/>
          </a:xfrm>
        </p:spPr>
      </p:pic>
      <p:pic>
        <p:nvPicPr>
          <p:cNvPr id="16" name="Image 15" descr="Une image contenant passage pour piétons, véhicule, voie, conception&#10;&#10;Le contenu généré par l’IA peut être incorrect.">
            <a:extLst>
              <a:ext uri="{FF2B5EF4-FFF2-40B4-BE49-F238E27FC236}">
                <a16:creationId xmlns:a16="http://schemas.microsoft.com/office/drawing/2014/main" id="{2A9FFE2E-9C6C-09C9-4EA0-C6F3ED64AF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622" y="1989455"/>
            <a:ext cx="3030924" cy="2008187"/>
          </a:xfrm>
          <a:prstGeom prst="rect">
            <a:avLst/>
          </a:prstGeom>
        </p:spPr>
      </p:pic>
      <p:pic>
        <p:nvPicPr>
          <p:cNvPr id="18" name="Image 17" descr="Une image contenant capture d’écran, conception&#10;&#10;Le contenu généré par l’IA peut être incorrect.">
            <a:extLst>
              <a:ext uri="{FF2B5EF4-FFF2-40B4-BE49-F238E27FC236}">
                <a16:creationId xmlns:a16="http://schemas.microsoft.com/office/drawing/2014/main" id="{7EC84E28-4B57-AB0B-571A-D46642E980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6092" y="1521817"/>
            <a:ext cx="3223761" cy="2183448"/>
          </a:xfrm>
          <a:prstGeom prst="rect">
            <a:avLst/>
          </a:prstGeom>
        </p:spPr>
      </p:pic>
    </p:spTree>
    <p:extLst>
      <p:ext uri="{BB962C8B-B14F-4D97-AF65-F5344CB8AC3E}">
        <p14:creationId xmlns:p14="http://schemas.microsoft.com/office/powerpoint/2010/main" val="439978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A4183-D727-DE2D-2D91-E19D2A9BA36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F73D1F7-F21F-2F41-0734-683D93B53EFC}"/>
              </a:ext>
            </a:extLst>
          </p:cNvPr>
          <p:cNvSpPr>
            <a:spLocks noGrp="1"/>
          </p:cNvSpPr>
          <p:nvPr>
            <p:ph type="title"/>
          </p:nvPr>
        </p:nvSpPr>
        <p:spPr>
          <a:xfrm>
            <a:off x="838200" y="365760"/>
            <a:ext cx="10515600" cy="1325563"/>
          </a:xfrm>
          <a:noFill/>
        </p:spPr>
        <p:txBody>
          <a:bodyPr rtlCol="0" anchor="ctr"/>
          <a:lstStyle>
            <a:defPPr>
              <a:defRPr lang="fr-FR"/>
            </a:defPPr>
          </a:lstStyle>
          <a:p>
            <a:pPr rtl="0"/>
            <a:r>
              <a:rPr lang="fr-FR" dirty="0"/>
              <a:t>État de l’art : </a:t>
            </a:r>
            <a:r>
              <a:rPr lang="fr-FR" dirty="0" err="1"/>
              <a:t>iot</a:t>
            </a:r>
            <a:r>
              <a:rPr lang="fr-FR" dirty="0"/>
              <a:t> et défis pour un deux-roues</a:t>
            </a:r>
          </a:p>
        </p:txBody>
      </p:sp>
      <p:sp>
        <p:nvSpPr>
          <p:cNvPr id="5" name="Rectangle 4">
            <a:extLst>
              <a:ext uri="{FF2B5EF4-FFF2-40B4-BE49-F238E27FC236}">
                <a16:creationId xmlns:a16="http://schemas.microsoft.com/office/drawing/2014/main" id="{B65F121D-A458-F747-189F-352123676EE1}"/>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dirty="0"/>
          </a:p>
        </p:txBody>
      </p:sp>
      <p:sp>
        <p:nvSpPr>
          <p:cNvPr id="7" name="Espace réservé du numéro de diapositive 6">
            <a:extLst>
              <a:ext uri="{FF2B5EF4-FFF2-40B4-BE49-F238E27FC236}">
                <a16:creationId xmlns:a16="http://schemas.microsoft.com/office/drawing/2014/main" id="{E17370F2-F69B-1AD9-24CE-48F2D858F91F}"/>
              </a:ext>
            </a:extLst>
          </p:cNvPr>
          <p:cNvSpPr>
            <a:spLocks noGrp="1"/>
          </p:cNvSpPr>
          <p:nvPr>
            <p:ph type="sldNum" sz="quarter" idx="12"/>
          </p:nvPr>
        </p:nvSpPr>
        <p:spPr/>
        <p:txBody>
          <a:bodyPr/>
          <a:lstStyle/>
          <a:p>
            <a:pPr rtl="0"/>
            <a:fld id="{CBD12358-51D2-46B3-9BDE-DF29528B9454}" type="slidenum">
              <a:rPr lang="fr-FR" smtClean="0"/>
              <a:t>15</a:t>
            </a:fld>
            <a:endParaRPr lang="fr-FR" dirty="0"/>
          </a:p>
        </p:txBody>
      </p:sp>
      <p:pic>
        <p:nvPicPr>
          <p:cNvPr id="10" name="Espace réservé du contenu 9" descr="Une image contenant texte, capture d’écran, conception&#10;&#10;Le contenu généré par l’IA peut être incorrect.">
            <a:extLst>
              <a:ext uri="{FF2B5EF4-FFF2-40B4-BE49-F238E27FC236}">
                <a16:creationId xmlns:a16="http://schemas.microsoft.com/office/drawing/2014/main" id="{292C7DF7-C432-91C1-0B2D-6652A127DA53}"/>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525067" y="1790329"/>
            <a:ext cx="2967165" cy="4113213"/>
          </a:xfrm>
        </p:spPr>
      </p:pic>
      <p:pic>
        <p:nvPicPr>
          <p:cNvPr id="14" name="Espace réservé du contenu 13" descr="Une image contenant plein air, arbre, route, motocyclette&#10;&#10;Le contenu généré par l’IA peut être incorrect.">
            <a:extLst>
              <a:ext uri="{FF2B5EF4-FFF2-40B4-BE49-F238E27FC236}">
                <a16:creationId xmlns:a16="http://schemas.microsoft.com/office/drawing/2014/main" id="{1A32F3CE-89AA-11A9-6121-673E04C3059E}"/>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3866923" y="2882131"/>
            <a:ext cx="3973747" cy="1715112"/>
          </a:xfrm>
        </p:spPr>
      </p:pic>
      <p:pic>
        <p:nvPicPr>
          <p:cNvPr id="4" name="Image 3" descr="Une image contenant diagramme, Police, Graphique, cercle&#10;&#10;Le contenu généré par l’IA peut être incorrect.">
            <a:extLst>
              <a:ext uri="{FF2B5EF4-FFF2-40B4-BE49-F238E27FC236}">
                <a16:creationId xmlns:a16="http://schemas.microsoft.com/office/drawing/2014/main" id="{4F0DDCF1-918A-30BE-CBBA-8231719D3E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0670" y="1845816"/>
            <a:ext cx="3973747" cy="3787742"/>
          </a:xfrm>
          <a:prstGeom prst="rect">
            <a:avLst/>
          </a:prstGeom>
        </p:spPr>
      </p:pic>
    </p:spTree>
    <p:extLst>
      <p:ext uri="{BB962C8B-B14F-4D97-AF65-F5344CB8AC3E}">
        <p14:creationId xmlns:p14="http://schemas.microsoft.com/office/powerpoint/2010/main" val="4233236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CEA44D-7A83-F056-2C1E-D3164CD21882}"/>
              </a:ext>
            </a:extLst>
          </p:cNvPr>
          <p:cNvSpPr>
            <a:spLocks noGrp="1"/>
          </p:cNvSpPr>
          <p:nvPr>
            <p:ph type="title"/>
          </p:nvPr>
        </p:nvSpPr>
        <p:spPr/>
        <p:txBody>
          <a:bodyPr/>
          <a:lstStyle/>
          <a:p>
            <a:r>
              <a:rPr lang="fr-FR" dirty="0"/>
              <a:t>Apport de solution : programme</a:t>
            </a:r>
          </a:p>
        </p:txBody>
      </p:sp>
      <p:sp>
        <p:nvSpPr>
          <p:cNvPr id="4" name="Espace réservé du contenu 3">
            <a:extLst>
              <a:ext uri="{FF2B5EF4-FFF2-40B4-BE49-F238E27FC236}">
                <a16:creationId xmlns:a16="http://schemas.microsoft.com/office/drawing/2014/main" id="{6F1643F3-9789-D0EE-165B-89C73F0DA7B7}"/>
              </a:ext>
            </a:extLst>
          </p:cNvPr>
          <p:cNvSpPr>
            <a:spLocks noGrp="1"/>
          </p:cNvSpPr>
          <p:nvPr>
            <p:ph sz="quarter" idx="16"/>
          </p:nvPr>
        </p:nvSpPr>
        <p:spPr>
          <a:xfrm>
            <a:off x="246927" y="1922452"/>
            <a:ext cx="6424805" cy="3791185"/>
          </a:xfrm>
        </p:spPr>
        <p:txBody>
          <a:bodyPr>
            <a:normAutofit/>
          </a:bodyPr>
          <a:lstStyle/>
          <a:p>
            <a:r>
              <a:rPr lang="fr-FR" b="1" dirty="0">
                <a:latin typeface="+mj-lt"/>
              </a:rPr>
              <a:t>Courbure de Menger :</a:t>
            </a:r>
          </a:p>
          <a:p>
            <a:r>
              <a:rPr lang="fr-FR" dirty="0">
                <a:latin typeface="+mj-lt"/>
              </a:rPr>
              <a:t>En géométrie différentielle –&gt; Variation de l’angle de la tangente :</a:t>
            </a:r>
          </a:p>
          <a:p>
            <a:endParaRPr lang="fr-FR" dirty="0">
              <a:latin typeface="+mj-lt"/>
            </a:endParaRPr>
          </a:p>
          <a:p>
            <a:r>
              <a:rPr lang="el-GR" dirty="0" err="1"/>
              <a:t>ϕ</a:t>
            </a:r>
            <a:r>
              <a:rPr lang="el-GR" dirty="0"/>
              <a:t> </a:t>
            </a:r>
            <a:r>
              <a:rPr lang="fr-FR" dirty="0">
                <a:latin typeface="+mj-lt"/>
              </a:rPr>
              <a:t>relève l’angle du vecteur tangent </a:t>
            </a:r>
            <a:br>
              <a:rPr lang="fr-FR" dirty="0">
                <a:latin typeface="+mj-lt"/>
              </a:rPr>
            </a:br>
            <a:r>
              <a:rPr lang="fr-FR" b="1" dirty="0">
                <a:latin typeface="+mj-lt"/>
              </a:rPr>
              <a:t>s</a:t>
            </a:r>
            <a:r>
              <a:rPr lang="fr-FR" dirty="0">
                <a:latin typeface="+mj-lt"/>
              </a:rPr>
              <a:t> est la longueur d’arc</a:t>
            </a:r>
          </a:p>
          <a:p>
            <a:endParaRPr lang="fr-FR" dirty="0"/>
          </a:p>
        </p:txBody>
      </p:sp>
      <p:sp>
        <p:nvSpPr>
          <p:cNvPr id="5" name="Espace réservé du numéro de diapositive 4">
            <a:extLst>
              <a:ext uri="{FF2B5EF4-FFF2-40B4-BE49-F238E27FC236}">
                <a16:creationId xmlns:a16="http://schemas.microsoft.com/office/drawing/2014/main" id="{6E9B09D1-F95D-7BB7-91F3-E23361325AFB}"/>
              </a:ext>
            </a:extLst>
          </p:cNvPr>
          <p:cNvSpPr>
            <a:spLocks noGrp="1"/>
          </p:cNvSpPr>
          <p:nvPr>
            <p:ph type="sldNum" sz="quarter" idx="12"/>
          </p:nvPr>
        </p:nvSpPr>
        <p:spPr/>
        <p:txBody>
          <a:bodyPr/>
          <a:lstStyle/>
          <a:p>
            <a:fld id="{CBD12358-51D2-46B3-9BDE-DF29528B9454}" type="slidenum">
              <a:rPr lang="fr-FR" smtClean="0"/>
              <a:pPr/>
              <a:t>16</a:t>
            </a:fld>
            <a:endParaRPr lang="fr-FR" dirty="0"/>
          </a:p>
        </p:txBody>
      </p:sp>
      <p:pic>
        <p:nvPicPr>
          <p:cNvPr id="6" name="Image 5">
            <a:extLst>
              <a:ext uri="{FF2B5EF4-FFF2-40B4-BE49-F238E27FC236}">
                <a16:creationId xmlns:a16="http://schemas.microsoft.com/office/drawing/2014/main" id="{6AF5B6AF-AE0E-6295-72CC-0B563063F99D}"/>
              </a:ext>
            </a:extLst>
          </p:cNvPr>
          <p:cNvPicPr>
            <a:picLocks noChangeAspect="1"/>
          </p:cNvPicPr>
          <p:nvPr/>
        </p:nvPicPr>
        <p:blipFill>
          <a:blip r:embed="rId3"/>
          <a:stretch>
            <a:fillRect/>
          </a:stretch>
        </p:blipFill>
        <p:spPr>
          <a:xfrm>
            <a:off x="246927" y="2935113"/>
            <a:ext cx="1076475" cy="632335"/>
          </a:xfrm>
          <a:prstGeom prst="rect">
            <a:avLst/>
          </a:prstGeom>
        </p:spPr>
      </p:pic>
      <p:sp>
        <p:nvSpPr>
          <p:cNvPr id="10" name="Espace réservé du contenu 9">
            <a:extLst>
              <a:ext uri="{FF2B5EF4-FFF2-40B4-BE49-F238E27FC236}">
                <a16:creationId xmlns:a16="http://schemas.microsoft.com/office/drawing/2014/main" id="{82803BD0-0785-4348-053B-FE586B554121}"/>
              </a:ext>
            </a:extLst>
          </p:cNvPr>
          <p:cNvSpPr>
            <a:spLocks noGrp="1"/>
          </p:cNvSpPr>
          <p:nvPr>
            <p:ph sz="quarter" idx="15"/>
          </p:nvPr>
        </p:nvSpPr>
        <p:spPr>
          <a:xfrm>
            <a:off x="6810738" y="1761518"/>
            <a:ext cx="5134335" cy="4113054"/>
          </a:xfrm>
        </p:spPr>
        <p:txBody>
          <a:bodyPr/>
          <a:lstStyle/>
          <a:p>
            <a:r>
              <a:rPr lang="fr-FR" dirty="0">
                <a:latin typeface="+mj-lt"/>
              </a:rPr>
              <a:t>Calcule de la courbure : À quel point une trajectoire s’écarte de la ligne droite.</a:t>
            </a:r>
          </a:p>
          <a:p>
            <a:r>
              <a:rPr lang="fr-FR" dirty="0">
                <a:latin typeface="+mj-lt"/>
              </a:rPr>
              <a:t> Si la courbure est :</a:t>
            </a:r>
          </a:p>
          <a:p>
            <a:r>
              <a:rPr lang="fr-FR" dirty="0">
                <a:latin typeface="+mj-lt"/>
              </a:rPr>
              <a:t>	- nulle (𝒌 =0), on est sur une ligne droite</a:t>
            </a:r>
            <a:br>
              <a:rPr lang="fr-FR" dirty="0">
                <a:latin typeface="+mj-lt"/>
              </a:rPr>
            </a:br>
            <a:r>
              <a:rPr lang="fr-FR" dirty="0">
                <a:latin typeface="+mj-lt"/>
              </a:rPr>
              <a:t>	- plus 𝒌 est grand, plus le virage est serré</a:t>
            </a:r>
          </a:p>
          <a:p>
            <a:r>
              <a:rPr lang="fr-FR" dirty="0">
                <a:latin typeface="+mj-lt"/>
              </a:rPr>
              <a:t>=&gt; Analyse numérique et en géométrie computationnelle pour approximer la courbure d’une trajectoire discrète</a:t>
            </a:r>
          </a:p>
          <a:p>
            <a:endParaRPr lang="fr-FR" dirty="0">
              <a:latin typeface="+mj-lt"/>
            </a:endParaRPr>
          </a:p>
        </p:txBody>
      </p:sp>
    </p:spTree>
    <p:extLst>
      <p:ext uri="{BB962C8B-B14F-4D97-AF65-F5344CB8AC3E}">
        <p14:creationId xmlns:p14="http://schemas.microsoft.com/office/powerpoint/2010/main" val="1629846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33292-7C35-0915-EA7A-38B753193A8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E847F68-2051-7D99-CE03-82B76F15D585}"/>
              </a:ext>
            </a:extLst>
          </p:cNvPr>
          <p:cNvSpPr>
            <a:spLocks noGrp="1"/>
          </p:cNvSpPr>
          <p:nvPr>
            <p:ph type="title"/>
          </p:nvPr>
        </p:nvSpPr>
        <p:spPr/>
        <p:txBody>
          <a:bodyPr/>
          <a:lstStyle/>
          <a:p>
            <a:r>
              <a:rPr lang="fr-FR" dirty="0"/>
              <a:t>Apport de solution : programme</a:t>
            </a:r>
          </a:p>
        </p:txBody>
      </p:sp>
      <p:sp>
        <p:nvSpPr>
          <p:cNvPr id="3" name="Espace réservé du contenu 2">
            <a:extLst>
              <a:ext uri="{FF2B5EF4-FFF2-40B4-BE49-F238E27FC236}">
                <a16:creationId xmlns:a16="http://schemas.microsoft.com/office/drawing/2014/main" id="{3FEFA300-6785-E3E5-C1AF-DD8B3FE7D326}"/>
              </a:ext>
            </a:extLst>
          </p:cNvPr>
          <p:cNvSpPr>
            <a:spLocks noGrp="1"/>
          </p:cNvSpPr>
          <p:nvPr>
            <p:ph sz="quarter" idx="15"/>
          </p:nvPr>
        </p:nvSpPr>
        <p:spPr>
          <a:xfrm>
            <a:off x="435347" y="1691323"/>
            <a:ext cx="5134335" cy="4113054"/>
          </a:xfrm>
        </p:spPr>
        <p:txBody>
          <a:bodyPr>
            <a:normAutofit/>
          </a:bodyPr>
          <a:lstStyle/>
          <a:p>
            <a:r>
              <a:rPr lang="fr-FR" dirty="0">
                <a:latin typeface="+mj-lt"/>
              </a:rPr>
              <a:t>GPS ou des </a:t>
            </a:r>
            <a:r>
              <a:rPr lang="fr-FR" dirty="0" err="1">
                <a:latin typeface="+mj-lt"/>
              </a:rPr>
              <a:t>polylignes</a:t>
            </a:r>
            <a:r>
              <a:rPr lang="fr-FR" dirty="0">
                <a:latin typeface="+mj-lt"/>
              </a:rPr>
              <a:t> -&gt; Suite de points</a:t>
            </a:r>
          </a:p>
          <a:p>
            <a:r>
              <a:rPr lang="fr-FR" dirty="0">
                <a:latin typeface="+mj-lt"/>
              </a:rPr>
              <a:t>P1, P2 et P3</a:t>
            </a:r>
          </a:p>
          <a:p>
            <a:endParaRPr lang="fr-FR" dirty="0">
              <a:latin typeface="+mj-lt"/>
            </a:endParaRPr>
          </a:p>
          <a:p>
            <a:endParaRPr lang="fr-FR" dirty="0">
              <a:latin typeface="+mj-lt"/>
            </a:endParaRPr>
          </a:p>
          <a:p>
            <a:r>
              <a:rPr lang="fr-FR" dirty="0"/>
              <a:t>a = |P2 P3|, b = |P1 P3|, c = |P 1P 2| </a:t>
            </a:r>
          </a:p>
          <a:p>
            <a:r>
              <a:rPr lang="fr-FR" dirty="0"/>
              <a:t>A est l’aire du triangle P1, P2 et P3.</a:t>
            </a:r>
          </a:p>
          <a:p>
            <a:endParaRPr lang="fr-FR" dirty="0">
              <a:latin typeface="+mj-lt"/>
            </a:endParaRPr>
          </a:p>
          <a:p>
            <a:endParaRPr lang="fr-FR" dirty="0"/>
          </a:p>
        </p:txBody>
      </p:sp>
      <p:sp>
        <p:nvSpPr>
          <p:cNvPr id="5" name="Espace réservé du numéro de diapositive 4">
            <a:extLst>
              <a:ext uri="{FF2B5EF4-FFF2-40B4-BE49-F238E27FC236}">
                <a16:creationId xmlns:a16="http://schemas.microsoft.com/office/drawing/2014/main" id="{5D3FA163-FBEA-E1F8-D52A-DCD250B9AF79}"/>
              </a:ext>
            </a:extLst>
          </p:cNvPr>
          <p:cNvSpPr>
            <a:spLocks noGrp="1"/>
          </p:cNvSpPr>
          <p:nvPr>
            <p:ph type="sldNum" sz="quarter" idx="12"/>
          </p:nvPr>
        </p:nvSpPr>
        <p:spPr/>
        <p:txBody>
          <a:bodyPr/>
          <a:lstStyle/>
          <a:p>
            <a:fld id="{CBD12358-51D2-46B3-9BDE-DF29528B9454}" type="slidenum">
              <a:rPr lang="fr-FR" smtClean="0"/>
              <a:pPr/>
              <a:t>17</a:t>
            </a:fld>
            <a:endParaRPr lang="fr-FR" dirty="0"/>
          </a:p>
        </p:txBody>
      </p:sp>
      <p:pic>
        <p:nvPicPr>
          <p:cNvPr id="7" name="Image 6">
            <a:extLst>
              <a:ext uri="{FF2B5EF4-FFF2-40B4-BE49-F238E27FC236}">
                <a16:creationId xmlns:a16="http://schemas.microsoft.com/office/drawing/2014/main" id="{26C5BA62-2E2B-443E-FACC-BEBA156948A0}"/>
              </a:ext>
            </a:extLst>
          </p:cNvPr>
          <p:cNvPicPr>
            <a:picLocks noChangeAspect="1"/>
          </p:cNvPicPr>
          <p:nvPr/>
        </p:nvPicPr>
        <p:blipFill>
          <a:blip r:embed="rId3"/>
          <a:stretch>
            <a:fillRect/>
          </a:stretch>
        </p:blipFill>
        <p:spPr>
          <a:xfrm>
            <a:off x="435347" y="2871550"/>
            <a:ext cx="2235200" cy="584200"/>
          </a:xfrm>
          <a:prstGeom prst="rect">
            <a:avLst/>
          </a:prstGeom>
        </p:spPr>
      </p:pic>
      <p:pic>
        <p:nvPicPr>
          <p:cNvPr id="8" name="Image 7">
            <a:extLst>
              <a:ext uri="{FF2B5EF4-FFF2-40B4-BE49-F238E27FC236}">
                <a16:creationId xmlns:a16="http://schemas.microsoft.com/office/drawing/2014/main" id="{B79CF90A-8EB4-4168-0777-DED4D1B3B31C}"/>
              </a:ext>
            </a:extLst>
          </p:cNvPr>
          <p:cNvPicPr>
            <a:picLocks noChangeAspect="1"/>
          </p:cNvPicPr>
          <p:nvPr/>
        </p:nvPicPr>
        <p:blipFill>
          <a:blip r:embed="rId4"/>
          <a:stretch>
            <a:fillRect/>
          </a:stretch>
        </p:blipFill>
        <p:spPr>
          <a:xfrm>
            <a:off x="6487212" y="1871346"/>
            <a:ext cx="4246773" cy="3115307"/>
          </a:xfrm>
          <a:prstGeom prst="rect">
            <a:avLst/>
          </a:prstGeom>
        </p:spPr>
      </p:pic>
    </p:spTree>
    <p:extLst>
      <p:ext uri="{BB962C8B-B14F-4D97-AF65-F5344CB8AC3E}">
        <p14:creationId xmlns:p14="http://schemas.microsoft.com/office/powerpoint/2010/main" val="224548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D1A4E-2C6C-0124-91DA-7684684ECD1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97B561B-1A78-CCB3-1A27-7A4724EE3819}"/>
              </a:ext>
            </a:extLst>
          </p:cNvPr>
          <p:cNvSpPr>
            <a:spLocks noGrp="1"/>
          </p:cNvSpPr>
          <p:nvPr>
            <p:ph type="title"/>
          </p:nvPr>
        </p:nvSpPr>
        <p:spPr>
          <a:xfrm>
            <a:off x="838200" y="365760"/>
            <a:ext cx="10515600" cy="1325563"/>
          </a:xfrm>
          <a:noFill/>
        </p:spPr>
        <p:txBody>
          <a:bodyPr rtlCol="0" anchor="ctr"/>
          <a:lstStyle>
            <a:defPPr>
              <a:defRPr lang="fr-FR"/>
            </a:defPPr>
          </a:lstStyle>
          <a:p>
            <a:pPr rtl="0"/>
            <a:r>
              <a:rPr lang="fr-FR" dirty="0"/>
              <a:t>Apport de solution : programme</a:t>
            </a:r>
          </a:p>
        </p:txBody>
      </p:sp>
      <p:sp>
        <p:nvSpPr>
          <p:cNvPr id="5" name="Rectangle 4">
            <a:extLst>
              <a:ext uri="{FF2B5EF4-FFF2-40B4-BE49-F238E27FC236}">
                <a16:creationId xmlns:a16="http://schemas.microsoft.com/office/drawing/2014/main" id="{287EE8D4-24FC-E14B-BD66-D1CD91544A50}"/>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dirty="0"/>
          </a:p>
        </p:txBody>
      </p:sp>
      <p:sp>
        <p:nvSpPr>
          <p:cNvPr id="7" name="Espace réservé du numéro de diapositive 6">
            <a:extLst>
              <a:ext uri="{FF2B5EF4-FFF2-40B4-BE49-F238E27FC236}">
                <a16:creationId xmlns:a16="http://schemas.microsoft.com/office/drawing/2014/main" id="{4D4E65B9-B1BB-D2E8-8CCA-AE3C821C5D59}"/>
              </a:ext>
            </a:extLst>
          </p:cNvPr>
          <p:cNvSpPr>
            <a:spLocks noGrp="1"/>
          </p:cNvSpPr>
          <p:nvPr>
            <p:ph type="sldNum" sz="quarter" idx="12"/>
          </p:nvPr>
        </p:nvSpPr>
        <p:spPr/>
        <p:txBody>
          <a:bodyPr/>
          <a:lstStyle/>
          <a:p>
            <a:pPr rtl="0"/>
            <a:fld id="{CBD12358-51D2-46B3-9BDE-DF29528B9454}" type="slidenum">
              <a:rPr lang="fr-FR" smtClean="0"/>
              <a:t>18</a:t>
            </a:fld>
            <a:endParaRPr lang="fr-FR" dirty="0"/>
          </a:p>
        </p:txBody>
      </p:sp>
      <p:pic>
        <p:nvPicPr>
          <p:cNvPr id="9" name="Espace réservé du contenu 8" descr="Une image contenant texte, diagramme, ligne, Parallèle&#10;&#10;Le contenu généré par l’IA peut être incorrect.">
            <a:extLst>
              <a:ext uri="{FF2B5EF4-FFF2-40B4-BE49-F238E27FC236}">
                <a16:creationId xmlns:a16="http://schemas.microsoft.com/office/drawing/2014/main" id="{A54C560B-E269-3D25-0C32-5772C0CA267E}"/>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280219" y="1375584"/>
            <a:ext cx="4654209" cy="4928379"/>
          </a:xfrm>
        </p:spPr>
      </p:pic>
      <p:pic>
        <p:nvPicPr>
          <p:cNvPr id="17" name="Image 16" descr="Une image contenant texte, capture d’écran, ordinateur, logiciel&#10;&#10;Le contenu généré par l’IA peut être incorrect.">
            <a:extLst>
              <a:ext uri="{FF2B5EF4-FFF2-40B4-BE49-F238E27FC236}">
                <a16:creationId xmlns:a16="http://schemas.microsoft.com/office/drawing/2014/main" id="{80520A0F-6C78-21B8-EFE8-E19553161075}"/>
              </a:ext>
            </a:extLst>
          </p:cNvPr>
          <p:cNvPicPr>
            <a:picLocks noChangeAspect="1"/>
          </p:cNvPicPr>
          <p:nvPr/>
        </p:nvPicPr>
        <p:blipFill>
          <a:blip r:embed="rId4">
            <a:extLst>
              <a:ext uri="{28A0092B-C50C-407E-A947-70E740481C1C}">
                <a14:useLocalDpi xmlns:a14="http://schemas.microsoft.com/office/drawing/2010/main" val="0"/>
              </a:ext>
            </a:extLst>
          </a:blip>
          <a:srcRect l="7548" t="5734" r="7331" b="7088"/>
          <a:stretch>
            <a:fillRect/>
          </a:stretch>
        </p:blipFill>
        <p:spPr>
          <a:xfrm>
            <a:off x="6390966" y="1472501"/>
            <a:ext cx="4439265" cy="4800917"/>
          </a:xfrm>
          <a:prstGeom prst="rect">
            <a:avLst/>
          </a:prstGeom>
        </p:spPr>
      </p:pic>
    </p:spTree>
    <p:extLst>
      <p:ext uri="{BB962C8B-B14F-4D97-AF65-F5344CB8AC3E}">
        <p14:creationId xmlns:p14="http://schemas.microsoft.com/office/powerpoint/2010/main" val="3835974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C6B8FF-E86E-7517-8561-A6C37D528451}"/>
              </a:ext>
            </a:extLst>
          </p:cNvPr>
          <p:cNvSpPr>
            <a:spLocks noGrp="1"/>
          </p:cNvSpPr>
          <p:nvPr>
            <p:ph type="title"/>
          </p:nvPr>
        </p:nvSpPr>
        <p:spPr/>
        <p:txBody>
          <a:bodyPr/>
          <a:lstStyle/>
          <a:p>
            <a:r>
              <a:rPr lang="fr-FR" dirty="0"/>
              <a:t>Apport de solution : Étude de cas</a:t>
            </a:r>
          </a:p>
        </p:txBody>
      </p:sp>
      <p:pic>
        <p:nvPicPr>
          <p:cNvPr id="7" name="Espace réservé du contenu 6" descr="Une image contenant carte&#10;&#10;Le contenu généré par l’IA peut être incorrect.">
            <a:extLst>
              <a:ext uri="{FF2B5EF4-FFF2-40B4-BE49-F238E27FC236}">
                <a16:creationId xmlns:a16="http://schemas.microsoft.com/office/drawing/2014/main" id="{9B9564EB-66EF-BC00-4891-16EB3DF4824C}"/>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1019036" y="1790700"/>
            <a:ext cx="4772303" cy="4113213"/>
          </a:xfrm>
        </p:spPr>
      </p:pic>
      <p:sp>
        <p:nvSpPr>
          <p:cNvPr id="5" name="Espace réservé du numéro de diapositive 4">
            <a:extLst>
              <a:ext uri="{FF2B5EF4-FFF2-40B4-BE49-F238E27FC236}">
                <a16:creationId xmlns:a16="http://schemas.microsoft.com/office/drawing/2014/main" id="{CC13E58A-EC54-EBB1-1DA0-F63CAB7C0F39}"/>
              </a:ext>
            </a:extLst>
          </p:cNvPr>
          <p:cNvSpPr>
            <a:spLocks noGrp="1"/>
          </p:cNvSpPr>
          <p:nvPr>
            <p:ph type="sldNum" sz="quarter" idx="12"/>
          </p:nvPr>
        </p:nvSpPr>
        <p:spPr/>
        <p:txBody>
          <a:bodyPr/>
          <a:lstStyle/>
          <a:p>
            <a:fld id="{CBD12358-51D2-46B3-9BDE-DF29528B9454}" type="slidenum">
              <a:rPr lang="fr-FR" smtClean="0"/>
              <a:pPr/>
              <a:t>19</a:t>
            </a:fld>
            <a:endParaRPr lang="fr-FR" dirty="0"/>
          </a:p>
        </p:txBody>
      </p:sp>
      <p:pic>
        <p:nvPicPr>
          <p:cNvPr id="13" name="Espace réservé du contenu 12" descr="Une image contenant carte, texte&#10;&#10;Le contenu généré par l’IA peut être incorrect.">
            <a:extLst>
              <a:ext uri="{FF2B5EF4-FFF2-40B4-BE49-F238E27FC236}">
                <a16:creationId xmlns:a16="http://schemas.microsoft.com/office/drawing/2014/main" id="{6DC8D998-9FEB-1BCF-FB86-217375D18007}"/>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6219825" y="2107885"/>
            <a:ext cx="5133975" cy="3478842"/>
          </a:xfrm>
        </p:spPr>
      </p:pic>
    </p:spTree>
    <p:extLst>
      <p:ext uri="{BB962C8B-B14F-4D97-AF65-F5344CB8AC3E}">
        <p14:creationId xmlns:p14="http://schemas.microsoft.com/office/powerpoint/2010/main" val="2718234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81AD706-11EF-C258-EBD5-C4EEFEAACF16}"/>
              </a:ext>
            </a:extLst>
          </p:cNvPr>
          <p:cNvSpPr>
            <a:spLocks noGrp="1"/>
          </p:cNvSpPr>
          <p:nvPr>
            <p:ph type="title"/>
          </p:nvPr>
        </p:nvSpPr>
        <p:spPr>
          <a:xfrm>
            <a:off x="838200" y="365125"/>
            <a:ext cx="10515600" cy="1325563"/>
          </a:xfrm>
        </p:spPr>
        <p:txBody>
          <a:bodyPr rtlCol="0" anchor="ctr">
            <a:normAutofit/>
          </a:bodyPr>
          <a:lstStyle>
            <a:defPPr>
              <a:defRPr lang="fr-FR"/>
            </a:defPPr>
          </a:lstStyle>
          <a:p>
            <a:pPr rtl="0"/>
            <a:r>
              <a:rPr lang="fr-FR" dirty="0"/>
              <a:t>sommaire</a:t>
            </a:r>
          </a:p>
        </p:txBody>
      </p:sp>
      <p:sp>
        <p:nvSpPr>
          <p:cNvPr id="9" name="Slide Number Placeholder 3">
            <a:extLst>
              <a:ext uri="{FF2B5EF4-FFF2-40B4-BE49-F238E27FC236}">
                <a16:creationId xmlns:a16="http://schemas.microsoft.com/office/drawing/2014/main" id="{DE1A5DBC-B847-8D94-AE0B-B38E1C739A2A}"/>
              </a:ext>
            </a:extLst>
          </p:cNvPr>
          <p:cNvSpPr>
            <a:spLocks noGrp="1"/>
          </p:cNvSpPr>
          <p:nvPr>
            <p:ph type="sldNum" sz="quarter" idx="12"/>
          </p:nvPr>
        </p:nvSpPr>
        <p:spPr>
          <a:xfrm>
            <a:off x="8610600" y="6356350"/>
            <a:ext cx="2743200" cy="365125"/>
          </a:xfrm>
        </p:spPr>
        <p:txBody>
          <a:bodyPr/>
          <a:lstStyle/>
          <a:p>
            <a:pPr rtl="0">
              <a:spcAft>
                <a:spcPts val="600"/>
              </a:spcAft>
            </a:pPr>
            <a:fld id="{CBD12358-51D2-46B3-9BDE-DF29528B9454}" type="slidenum">
              <a:rPr lang="fr-FR" smtClean="0"/>
              <a:pPr rtl="0">
                <a:spcAft>
                  <a:spcPts val="600"/>
                </a:spcAft>
              </a:pPr>
              <a:t>2</a:t>
            </a:fld>
            <a:endParaRPr lang="fr-FR" dirty="0"/>
          </a:p>
        </p:txBody>
      </p:sp>
      <p:graphicFrame>
        <p:nvGraphicFramePr>
          <p:cNvPr id="10" name="Espace réservé du contenu 2">
            <a:extLst>
              <a:ext uri="{FF2B5EF4-FFF2-40B4-BE49-F238E27FC236}">
                <a16:creationId xmlns:a16="http://schemas.microsoft.com/office/drawing/2014/main" id="{AC85F537-3AD2-FF10-2998-9E2AD49139BB}"/>
              </a:ext>
            </a:extLst>
          </p:cNvPr>
          <p:cNvGraphicFramePr>
            <a:graphicFrameLocks noGrp="1"/>
          </p:cNvGraphicFramePr>
          <p:nvPr>
            <p:ph type="tbl" sz="quarter" idx="13"/>
            <p:extLst>
              <p:ext uri="{D42A27DB-BD31-4B8C-83A1-F6EECF244321}">
                <p14:modId xmlns:p14="http://schemas.microsoft.com/office/powerpoint/2010/main" val="2120041861"/>
              </p:ext>
            </p:extLst>
          </p:nvPr>
        </p:nvGraphicFramePr>
        <p:xfrm>
          <a:off x="613186" y="2107800"/>
          <a:ext cx="10965628" cy="3920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201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CF1F6-E6A9-B6C3-9729-299290AA225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A00DB4C-4525-B713-1434-02A6A6C6091D}"/>
              </a:ext>
            </a:extLst>
          </p:cNvPr>
          <p:cNvSpPr>
            <a:spLocks noGrp="1"/>
          </p:cNvSpPr>
          <p:nvPr>
            <p:ph type="title"/>
          </p:nvPr>
        </p:nvSpPr>
        <p:spPr>
          <a:xfrm>
            <a:off x="838200" y="530375"/>
            <a:ext cx="10515600" cy="1325563"/>
          </a:xfrm>
        </p:spPr>
        <p:txBody>
          <a:bodyPr/>
          <a:lstStyle/>
          <a:p>
            <a:r>
              <a:rPr lang="fr-FR" dirty="0"/>
              <a:t>APPORT DE SOLUTION : Étude de cas</a:t>
            </a:r>
          </a:p>
        </p:txBody>
      </p:sp>
      <p:sp>
        <p:nvSpPr>
          <p:cNvPr id="5" name="Espace réservé du numéro de diapositive 4">
            <a:extLst>
              <a:ext uri="{FF2B5EF4-FFF2-40B4-BE49-F238E27FC236}">
                <a16:creationId xmlns:a16="http://schemas.microsoft.com/office/drawing/2014/main" id="{B9FCF945-E2D9-7E29-0A31-AF8D1B629C97}"/>
              </a:ext>
            </a:extLst>
          </p:cNvPr>
          <p:cNvSpPr>
            <a:spLocks noGrp="1"/>
          </p:cNvSpPr>
          <p:nvPr>
            <p:ph type="sldNum" sz="quarter" idx="12"/>
          </p:nvPr>
        </p:nvSpPr>
        <p:spPr/>
        <p:txBody>
          <a:bodyPr/>
          <a:lstStyle/>
          <a:p>
            <a:fld id="{CBD12358-51D2-46B3-9BDE-DF29528B9454}" type="slidenum">
              <a:rPr lang="fr-FR" smtClean="0"/>
              <a:pPr/>
              <a:t>20</a:t>
            </a:fld>
            <a:endParaRPr lang="fr-FR" dirty="0"/>
          </a:p>
        </p:txBody>
      </p:sp>
      <p:pic>
        <p:nvPicPr>
          <p:cNvPr id="8" name="Espace réservé du contenu 7" descr="Une image contenant texte, diagramme, carte&#10;&#10;Le contenu généré par l’IA peut être incorrect.">
            <a:extLst>
              <a:ext uri="{FF2B5EF4-FFF2-40B4-BE49-F238E27FC236}">
                <a16:creationId xmlns:a16="http://schemas.microsoft.com/office/drawing/2014/main" id="{74359DC7-CFD4-8BCA-9C52-71922CADA13A}"/>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222488" y="1424257"/>
            <a:ext cx="4720775" cy="4507771"/>
          </a:xfrm>
        </p:spPr>
      </p:pic>
      <p:pic>
        <p:nvPicPr>
          <p:cNvPr id="27" name="Image 26" descr="Une image contenant texte, capture d’écran, Police&#10;&#10;Le contenu généré par l’IA peut être incorrect.">
            <a:extLst>
              <a:ext uri="{FF2B5EF4-FFF2-40B4-BE49-F238E27FC236}">
                <a16:creationId xmlns:a16="http://schemas.microsoft.com/office/drawing/2014/main" id="{3A0A4D9D-B09C-A642-E076-01E202B6FD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299" y="2236756"/>
            <a:ext cx="5392738" cy="1221884"/>
          </a:xfrm>
          <a:prstGeom prst="rect">
            <a:avLst/>
          </a:prstGeom>
        </p:spPr>
      </p:pic>
      <p:pic>
        <p:nvPicPr>
          <p:cNvPr id="29" name="Image 28" descr="Une image contenant texte, capture d’écran, Police&#10;&#10;Le contenu généré par l’IA peut être incorrect.">
            <a:extLst>
              <a:ext uri="{FF2B5EF4-FFF2-40B4-BE49-F238E27FC236}">
                <a16:creationId xmlns:a16="http://schemas.microsoft.com/office/drawing/2014/main" id="{FE88BE1D-CA90-440B-7EC0-17BF2CBB0F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4300" y="4480432"/>
            <a:ext cx="5535614" cy="1232673"/>
          </a:xfrm>
          <a:prstGeom prst="rect">
            <a:avLst/>
          </a:prstGeom>
        </p:spPr>
      </p:pic>
      <p:sp>
        <p:nvSpPr>
          <p:cNvPr id="30" name="ZoneTexte 29">
            <a:extLst>
              <a:ext uri="{FF2B5EF4-FFF2-40B4-BE49-F238E27FC236}">
                <a16:creationId xmlns:a16="http://schemas.microsoft.com/office/drawing/2014/main" id="{757CE64C-673D-8E15-BE15-61204670B44D}"/>
              </a:ext>
            </a:extLst>
          </p:cNvPr>
          <p:cNvSpPr txBox="1"/>
          <p:nvPr/>
        </p:nvSpPr>
        <p:spPr>
          <a:xfrm>
            <a:off x="5155529" y="1855938"/>
            <a:ext cx="1021433" cy="369332"/>
          </a:xfrm>
          <a:prstGeom prst="rect">
            <a:avLst/>
          </a:prstGeom>
          <a:noFill/>
        </p:spPr>
        <p:txBody>
          <a:bodyPr wrap="none" rtlCol="0">
            <a:spAutoFit/>
          </a:bodyPr>
          <a:lstStyle/>
          <a:p>
            <a:r>
              <a:rPr lang="fr-FR" b="1" u="sng" dirty="0">
                <a:latin typeface="+mj-lt"/>
              </a:rPr>
              <a:t>Cas n°1 :</a:t>
            </a:r>
          </a:p>
        </p:txBody>
      </p:sp>
      <p:sp>
        <p:nvSpPr>
          <p:cNvPr id="31" name="ZoneTexte 30">
            <a:extLst>
              <a:ext uri="{FF2B5EF4-FFF2-40B4-BE49-F238E27FC236}">
                <a16:creationId xmlns:a16="http://schemas.microsoft.com/office/drawing/2014/main" id="{041D1622-DF4F-BF78-019F-5D5D281527A0}"/>
              </a:ext>
            </a:extLst>
          </p:cNvPr>
          <p:cNvSpPr txBox="1"/>
          <p:nvPr/>
        </p:nvSpPr>
        <p:spPr>
          <a:xfrm>
            <a:off x="5141242" y="4111100"/>
            <a:ext cx="1021433" cy="369332"/>
          </a:xfrm>
          <a:prstGeom prst="rect">
            <a:avLst/>
          </a:prstGeom>
          <a:noFill/>
        </p:spPr>
        <p:txBody>
          <a:bodyPr wrap="none" rtlCol="0">
            <a:spAutoFit/>
          </a:bodyPr>
          <a:lstStyle/>
          <a:p>
            <a:r>
              <a:rPr lang="fr-FR" b="1" u="sng" dirty="0">
                <a:latin typeface="+mj-lt"/>
              </a:rPr>
              <a:t>Cas n°2 :</a:t>
            </a:r>
          </a:p>
        </p:txBody>
      </p:sp>
    </p:spTree>
    <p:extLst>
      <p:ext uri="{BB962C8B-B14F-4D97-AF65-F5344CB8AC3E}">
        <p14:creationId xmlns:p14="http://schemas.microsoft.com/office/powerpoint/2010/main" val="227268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5B394-C2F0-9A1D-F1D2-489BA593115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49D76D2-5713-4F11-0241-3991D15B8397}"/>
              </a:ext>
            </a:extLst>
          </p:cNvPr>
          <p:cNvSpPr>
            <a:spLocks noGrp="1"/>
          </p:cNvSpPr>
          <p:nvPr>
            <p:ph type="title"/>
          </p:nvPr>
        </p:nvSpPr>
        <p:spPr>
          <a:xfrm>
            <a:off x="838200" y="365760"/>
            <a:ext cx="10515600" cy="1325880"/>
          </a:xfrm>
        </p:spPr>
        <p:txBody>
          <a:bodyPr anchor="ctr">
            <a:normAutofit/>
          </a:bodyPr>
          <a:lstStyle/>
          <a:p>
            <a:r>
              <a:rPr lang="fr-FR" dirty="0"/>
              <a:t>APPORT DE SOLUTION : Étude de cas</a:t>
            </a:r>
          </a:p>
        </p:txBody>
      </p:sp>
      <p:pic>
        <p:nvPicPr>
          <p:cNvPr id="7" name="17 vir2">
            <a:hlinkClick r:id="" action="ppaction://media"/>
            <a:extLst>
              <a:ext uri="{FF2B5EF4-FFF2-40B4-BE49-F238E27FC236}">
                <a16:creationId xmlns:a16="http://schemas.microsoft.com/office/drawing/2014/main" id="{C0D78DE8-9BB7-EEB0-560E-B155B99A073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9155" y="2440952"/>
            <a:ext cx="5454445" cy="3068125"/>
          </a:xfrm>
          <a:prstGeom prst="rect">
            <a:avLst/>
          </a:prstGeom>
          <a:noFill/>
        </p:spPr>
      </p:pic>
      <p:sp>
        <p:nvSpPr>
          <p:cNvPr id="5" name="Espace réservé du numéro de diapositive 4">
            <a:extLst>
              <a:ext uri="{FF2B5EF4-FFF2-40B4-BE49-F238E27FC236}">
                <a16:creationId xmlns:a16="http://schemas.microsoft.com/office/drawing/2014/main" id="{8BA90E3E-13A6-61A0-339B-326C6285CEE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CBD12358-51D2-46B3-9BDE-DF29528B9454}" type="slidenum">
              <a:rPr lang="fr-FR" smtClean="0"/>
              <a:pPr>
                <a:spcAft>
                  <a:spcPts val="600"/>
                </a:spcAft>
              </a:pPr>
              <a:t>21</a:t>
            </a:fld>
            <a:endParaRPr lang="fr-FR"/>
          </a:p>
        </p:txBody>
      </p:sp>
      <p:sp>
        <p:nvSpPr>
          <p:cNvPr id="9" name="ZoneTexte 8">
            <a:extLst>
              <a:ext uri="{FF2B5EF4-FFF2-40B4-BE49-F238E27FC236}">
                <a16:creationId xmlns:a16="http://schemas.microsoft.com/office/drawing/2014/main" id="{0A0D901D-0D71-1C9B-8E4C-3DF154EEB5F1}"/>
              </a:ext>
            </a:extLst>
          </p:cNvPr>
          <p:cNvSpPr txBox="1"/>
          <p:nvPr/>
        </p:nvSpPr>
        <p:spPr>
          <a:xfrm>
            <a:off x="489155" y="1847016"/>
            <a:ext cx="3406877" cy="461665"/>
          </a:xfrm>
          <a:prstGeom prst="rect">
            <a:avLst/>
          </a:prstGeom>
          <a:noFill/>
        </p:spPr>
        <p:txBody>
          <a:bodyPr wrap="square" rtlCol="0">
            <a:spAutoFit/>
          </a:bodyPr>
          <a:lstStyle/>
          <a:p>
            <a:r>
              <a:rPr lang="fr-FR" sz="2400" dirty="0">
                <a:latin typeface="+mj-lt"/>
              </a:rPr>
              <a:t>Virage à 70 km/h</a:t>
            </a:r>
          </a:p>
        </p:txBody>
      </p:sp>
      <p:sp>
        <p:nvSpPr>
          <p:cNvPr id="12" name="ZoneTexte 11">
            <a:extLst>
              <a:ext uri="{FF2B5EF4-FFF2-40B4-BE49-F238E27FC236}">
                <a16:creationId xmlns:a16="http://schemas.microsoft.com/office/drawing/2014/main" id="{88B2EA65-0B8F-157C-061A-08C6A5E0E4D9}"/>
              </a:ext>
            </a:extLst>
          </p:cNvPr>
          <p:cNvSpPr txBox="1"/>
          <p:nvPr/>
        </p:nvSpPr>
        <p:spPr>
          <a:xfrm>
            <a:off x="6496050" y="2395879"/>
            <a:ext cx="5206795" cy="2831544"/>
          </a:xfrm>
          <a:prstGeom prst="rect">
            <a:avLst/>
          </a:prstGeom>
          <a:noFill/>
        </p:spPr>
        <p:txBody>
          <a:bodyPr wrap="square" rtlCol="0">
            <a:spAutoFit/>
          </a:bodyPr>
          <a:lstStyle/>
          <a:p>
            <a:r>
              <a:rPr lang="fr-FR" sz="2000" dirty="0">
                <a:latin typeface="+mj-lt"/>
              </a:rPr>
              <a:t>Points à retenir :</a:t>
            </a:r>
          </a:p>
          <a:p>
            <a:endParaRPr lang="fr-FR" sz="2000" dirty="0">
              <a:latin typeface="+mj-lt"/>
            </a:endParaRPr>
          </a:p>
          <a:p>
            <a:pPr marL="285750" indent="-285750">
              <a:buFontTx/>
              <a:buChar char="-"/>
            </a:pPr>
            <a:r>
              <a:rPr lang="fr-FR" sz="2000" dirty="0">
                <a:latin typeface="+mj-lt"/>
              </a:rPr>
              <a:t>Utilisation</a:t>
            </a:r>
            <a:r>
              <a:rPr lang="fr-FR" sz="2000" dirty="0"/>
              <a:t> </a:t>
            </a:r>
            <a:r>
              <a:rPr lang="fr-FR" sz="2000" dirty="0">
                <a:latin typeface="+mj-lt"/>
              </a:rPr>
              <a:t>des trajectoires de sécurité,</a:t>
            </a:r>
          </a:p>
          <a:p>
            <a:pPr marL="285750" indent="-285750">
              <a:buFontTx/>
              <a:buChar char="-"/>
            </a:pPr>
            <a:r>
              <a:rPr lang="fr-FR" sz="2000" dirty="0">
                <a:latin typeface="+mj-lt"/>
              </a:rPr>
              <a:t>Anticipation maximale -&gt; Regard au loin,</a:t>
            </a:r>
          </a:p>
          <a:p>
            <a:pPr marL="285750" indent="-285750">
              <a:buFontTx/>
              <a:buChar char="-"/>
            </a:pPr>
            <a:r>
              <a:rPr lang="fr-FR" sz="2000" dirty="0">
                <a:latin typeface="+mj-lt"/>
              </a:rPr>
              <a:t>Route étroite et complexe (dévers, possibilité route fréquentée aux beaux jours),</a:t>
            </a:r>
          </a:p>
          <a:p>
            <a:pPr marL="285750" indent="-285750">
              <a:buFontTx/>
              <a:buChar char="-"/>
            </a:pPr>
            <a:r>
              <a:rPr lang="fr-FR" sz="2000" dirty="0">
                <a:latin typeface="+mj-lt"/>
              </a:rPr>
              <a:t>Vitesse élevée en fonction des paramètres de circulation</a:t>
            </a:r>
          </a:p>
          <a:p>
            <a:pPr marL="285750" indent="-285750">
              <a:buFontTx/>
              <a:buChar char="-"/>
            </a:pPr>
            <a:endParaRPr lang="fr-FR" dirty="0">
              <a:latin typeface="+mj-lt"/>
            </a:endParaRPr>
          </a:p>
        </p:txBody>
      </p:sp>
    </p:spTree>
    <p:extLst>
      <p:ext uri="{BB962C8B-B14F-4D97-AF65-F5344CB8AC3E}">
        <p14:creationId xmlns:p14="http://schemas.microsoft.com/office/powerpoint/2010/main" val="266916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6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794FAD-7843-D7E0-4702-40BFD176DD5B}"/>
              </a:ext>
            </a:extLst>
          </p:cNvPr>
          <p:cNvSpPr>
            <a:spLocks noGrp="1"/>
          </p:cNvSpPr>
          <p:nvPr>
            <p:ph type="title"/>
          </p:nvPr>
        </p:nvSpPr>
        <p:spPr/>
        <p:txBody>
          <a:bodyPr/>
          <a:lstStyle/>
          <a:p>
            <a:r>
              <a:rPr lang="fr-FR" dirty="0"/>
              <a:t>Contraintes et limites</a:t>
            </a:r>
          </a:p>
        </p:txBody>
      </p:sp>
      <p:sp>
        <p:nvSpPr>
          <p:cNvPr id="3" name="Espace réservé du contenu 2">
            <a:extLst>
              <a:ext uri="{FF2B5EF4-FFF2-40B4-BE49-F238E27FC236}">
                <a16:creationId xmlns:a16="http://schemas.microsoft.com/office/drawing/2014/main" id="{D1A93E34-E62C-7FC3-4B0D-12B7B334881C}"/>
              </a:ext>
            </a:extLst>
          </p:cNvPr>
          <p:cNvSpPr>
            <a:spLocks noGrp="1"/>
          </p:cNvSpPr>
          <p:nvPr>
            <p:ph sz="quarter" idx="15"/>
          </p:nvPr>
        </p:nvSpPr>
        <p:spPr/>
        <p:txBody>
          <a:bodyPr/>
          <a:lstStyle/>
          <a:p>
            <a:r>
              <a:rPr lang="fr-FR" dirty="0">
                <a:latin typeface="+mj-lt"/>
              </a:rPr>
              <a:t>Sur le programme :</a:t>
            </a:r>
          </a:p>
          <a:p>
            <a:r>
              <a:rPr lang="fr-FR" dirty="0">
                <a:latin typeface="+mj-lt"/>
              </a:rPr>
              <a:t>• Le sens de circulation</a:t>
            </a:r>
            <a:br>
              <a:rPr lang="fr-FR" dirty="0">
                <a:latin typeface="+mj-lt"/>
              </a:rPr>
            </a:br>
            <a:r>
              <a:rPr lang="fr-FR" dirty="0">
                <a:latin typeface="+mj-lt"/>
              </a:rPr>
              <a:t>• Précision</a:t>
            </a:r>
            <a:br>
              <a:rPr lang="fr-FR" dirty="0">
                <a:latin typeface="+mj-lt"/>
              </a:rPr>
            </a:br>
            <a:r>
              <a:rPr lang="fr-FR" dirty="0">
                <a:latin typeface="+mj-lt"/>
              </a:rPr>
              <a:t>• N’a qu’un profil utilisateur</a:t>
            </a:r>
          </a:p>
        </p:txBody>
      </p:sp>
      <p:sp>
        <p:nvSpPr>
          <p:cNvPr id="4" name="Espace réservé du contenu 3">
            <a:extLst>
              <a:ext uri="{FF2B5EF4-FFF2-40B4-BE49-F238E27FC236}">
                <a16:creationId xmlns:a16="http://schemas.microsoft.com/office/drawing/2014/main" id="{3EA83689-47BF-E216-176E-F81C9D71A706}"/>
              </a:ext>
            </a:extLst>
          </p:cNvPr>
          <p:cNvSpPr>
            <a:spLocks noGrp="1"/>
          </p:cNvSpPr>
          <p:nvPr>
            <p:ph sz="quarter" idx="16"/>
          </p:nvPr>
        </p:nvSpPr>
        <p:spPr/>
        <p:txBody>
          <a:bodyPr/>
          <a:lstStyle/>
          <a:p>
            <a:r>
              <a:rPr lang="fr-FR" dirty="0">
                <a:latin typeface="+mj-lt"/>
              </a:rPr>
              <a:t>Univers deux-roues</a:t>
            </a:r>
          </a:p>
          <a:p>
            <a:r>
              <a:rPr lang="fr-FR" dirty="0">
                <a:latin typeface="+mj-lt"/>
              </a:rPr>
              <a:t>• Prix</a:t>
            </a:r>
            <a:br>
              <a:rPr lang="fr-FR" dirty="0">
                <a:latin typeface="+mj-lt"/>
              </a:rPr>
            </a:br>
            <a:r>
              <a:rPr lang="fr-FR" dirty="0">
                <a:latin typeface="+mj-lt"/>
              </a:rPr>
              <a:t>• Mentalité</a:t>
            </a:r>
            <a:br>
              <a:rPr lang="fr-FR" dirty="0">
                <a:latin typeface="+mj-lt"/>
              </a:rPr>
            </a:br>
            <a:r>
              <a:rPr lang="fr-FR" dirty="0">
                <a:latin typeface="+mj-lt"/>
              </a:rPr>
              <a:t>• Plaisir de conduire</a:t>
            </a:r>
            <a:br>
              <a:rPr lang="fr-FR" dirty="0">
                <a:latin typeface="+mj-lt"/>
              </a:rPr>
            </a:br>
            <a:r>
              <a:rPr lang="fr-FR" dirty="0">
                <a:latin typeface="+mj-lt"/>
              </a:rPr>
              <a:t>• Législation des pays</a:t>
            </a:r>
          </a:p>
          <a:p>
            <a:endParaRPr lang="fr-FR" dirty="0"/>
          </a:p>
        </p:txBody>
      </p:sp>
      <p:sp>
        <p:nvSpPr>
          <p:cNvPr id="5" name="Espace réservé du numéro de diapositive 4">
            <a:extLst>
              <a:ext uri="{FF2B5EF4-FFF2-40B4-BE49-F238E27FC236}">
                <a16:creationId xmlns:a16="http://schemas.microsoft.com/office/drawing/2014/main" id="{CD4BC2A1-0E62-5809-E597-EB8BF8F6E9C7}"/>
              </a:ext>
            </a:extLst>
          </p:cNvPr>
          <p:cNvSpPr>
            <a:spLocks noGrp="1"/>
          </p:cNvSpPr>
          <p:nvPr>
            <p:ph type="sldNum" sz="quarter" idx="12"/>
          </p:nvPr>
        </p:nvSpPr>
        <p:spPr/>
        <p:txBody>
          <a:bodyPr/>
          <a:lstStyle/>
          <a:p>
            <a:fld id="{CBD12358-51D2-46B3-9BDE-DF29528B9454}" type="slidenum">
              <a:rPr lang="fr-FR" smtClean="0"/>
              <a:pPr/>
              <a:t>22</a:t>
            </a:fld>
            <a:endParaRPr lang="fr-FR" dirty="0"/>
          </a:p>
        </p:txBody>
      </p:sp>
    </p:spTree>
    <p:extLst>
      <p:ext uri="{BB962C8B-B14F-4D97-AF65-F5344CB8AC3E}">
        <p14:creationId xmlns:p14="http://schemas.microsoft.com/office/powerpoint/2010/main" val="3650190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14DE48-C734-05FC-1433-95A9ABD22990}"/>
              </a:ext>
            </a:extLst>
          </p:cNvPr>
          <p:cNvSpPr>
            <a:spLocks noGrp="1"/>
          </p:cNvSpPr>
          <p:nvPr>
            <p:ph type="title"/>
          </p:nvPr>
        </p:nvSpPr>
        <p:spPr/>
        <p:txBody>
          <a:bodyPr/>
          <a:lstStyle/>
          <a:p>
            <a:r>
              <a:rPr lang="fr-FR" dirty="0"/>
              <a:t>conclusion</a:t>
            </a:r>
          </a:p>
        </p:txBody>
      </p:sp>
      <p:sp>
        <p:nvSpPr>
          <p:cNvPr id="4" name="Espace réservé du contenu 3">
            <a:extLst>
              <a:ext uri="{FF2B5EF4-FFF2-40B4-BE49-F238E27FC236}">
                <a16:creationId xmlns:a16="http://schemas.microsoft.com/office/drawing/2014/main" id="{7CD150B9-DDDE-83F5-2664-3DC78A7273E7}"/>
              </a:ext>
            </a:extLst>
          </p:cNvPr>
          <p:cNvSpPr>
            <a:spLocks noGrp="1"/>
          </p:cNvSpPr>
          <p:nvPr>
            <p:ph sz="quarter" idx="14"/>
          </p:nvPr>
        </p:nvSpPr>
        <p:spPr>
          <a:xfrm>
            <a:off x="619433" y="1691640"/>
            <a:ext cx="4894006" cy="4137189"/>
          </a:xfrm>
        </p:spPr>
        <p:txBody>
          <a:bodyPr/>
          <a:lstStyle/>
          <a:p>
            <a:endParaRPr lang="fr-FR" b="1" dirty="0">
              <a:latin typeface="+mj-lt"/>
            </a:endParaRPr>
          </a:p>
          <a:p>
            <a:endParaRPr lang="fr-FR" b="1" dirty="0">
              <a:latin typeface="+mj-lt"/>
            </a:endParaRPr>
          </a:p>
          <a:p>
            <a:r>
              <a:rPr lang="fr-FR" b="1" dirty="0">
                <a:latin typeface="+mj-lt"/>
              </a:rPr>
              <a:t>Sécurité – Innovation – Responsabilité</a:t>
            </a:r>
          </a:p>
          <a:p>
            <a:endParaRPr lang="fr-FR" dirty="0">
              <a:latin typeface="+mj-lt"/>
            </a:endParaRPr>
          </a:p>
          <a:p>
            <a:endParaRPr lang="fr-FR" dirty="0">
              <a:latin typeface="+mj-lt"/>
            </a:endParaRPr>
          </a:p>
          <a:p>
            <a:endParaRPr lang="fr-FR" dirty="0">
              <a:latin typeface="+mj-lt"/>
            </a:endParaRPr>
          </a:p>
          <a:p>
            <a:endParaRPr lang="fr-FR" dirty="0">
              <a:latin typeface="+mj-lt"/>
            </a:endParaRPr>
          </a:p>
          <a:p>
            <a:r>
              <a:rPr lang="fr-FR" i="1" dirty="0"/>
              <a:t>L’IoT appliqué aux deux-roues n’est pas seulement une innovation, c’est un enjeu de société. </a:t>
            </a:r>
            <a:endParaRPr lang="fr-FR" dirty="0"/>
          </a:p>
          <a:p>
            <a:endParaRPr lang="fr-FR" dirty="0">
              <a:latin typeface="+mj-lt"/>
            </a:endParaRPr>
          </a:p>
        </p:txBody>
      </p:sp>
      <p:sp>
        <p:nvSpPr>
          <p:cNvPr id="5" name="Espace réservé du numéro de diapositive 4">
            <a:extLst>
              <a:ext uri="{FF2B5EF4-FFF2-40B4-BE49-F238E27FC236}">
                <a16:creationId xmlns:a16="http://schemas.microsoft.com/office/drawing/2014/main" id="{9A8E76FC-AA83-3CB3-47BA-06F5E1FF0B9E}"/>
              </a:ext>
            </a:extLst>
          </p:cNvPr>
          <p:cNvSpPr>
            <a:spLocks noGrp="1"/>
          </p:cNvSpPr>
          <p:nvPr>
            <p:ph type="sldNum" sz="quarter" idx="12"/>
          </p:nvPr>
        </p:nvSpPr>
        <p:spPr/>
        <p:txBody>
          <a:bodyPr/>
          <a:lstStyle/>
          <a:p>
            <a:fld id="{CBD12358-51D2-46B3-9BDE-DF29528B9454}" type="slidenum">
              <a:rPr lang="fr-FR" smtClean="0"/>
              <a:pPr/>
              <a:t>23</a:t>
            </a:fld>
            <a:endParaRPr lang="fr-FR" dirty="0"/>
          </a:p>
        </p:txBody>
      </p:sp>
      <p:pic>
        <p:nvPicPr>
          <p:cNvPr id="1026" name="Picture 2" descr="Xenon : la moto inspirée de Tron Legacy - Mon Coin Design">
            <a:extLst>
              <a:ext uri="{FF2B5EF4-FFF2-40B4-BE49-F238E27FC236}">
                <a16:creationId xmlns:a16="http://schemas.microsoft.com/office/drawing/2014/main" id="{F5DA8AC9-5FF0-554C-1A59-8FF552072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345" y="2390207"/>
            <a:ext cx="4510549" cy="2077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631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image 11" descr="Gros plan de points&#10;">
            <a:extLst>
              <a:ext uri="{FF2B5EF4-FFF2-40B4-BE49-F238E27FC236}">
                <a16:creationId xmlns:a16="http://schemas.microsoft.com/office/drawing/2014/main" id="{030E03B4-DAB0-F43D-4B1C-C54F75E621A1}"/>
              </a:ext>
            </a:extLst>
          </p:cNvPr>
          <p:cNvPicPr>
            <a:picLocks noGrp="1" noChangeAspect="1"/>
          </p:cNvPicPr>
          <p:nvPr>
            <p:ph type="pic" sz="quarter" idx="10"/>
          </p:nvPr>
        </p:nvPicPr>
        <p:blipFill>
          <a:blip r:embed="rId3"/>
          <a:srcRect/>
          <a:stretch>
            <a:fillRect/>
          </a:stretch>
        </p:blipFill>
        <p:spPr>
          <a:xfrm>
            <a:off x="20" y="10"/>
            <a:ext cx="12191980" cy="6857990"/>
          </a:xfrm>
          <a:noFill/>
        </p:spPr>
      </p:pic>
      <p:sp>
        <p:nvSpPr>
          <p:cNvPr id="7" name="Titre 6">
            <a:extLst>
              <a:ext uri="{FF2B5EF4-FFF2-40B4-BE49-F238E27FC236}">
                <a16:creationId xmlns:a16="http://schemas.microsoft.com/office/drawing/2014/main" id="{4AB1CD4B-2C7F-1593-8E69-B7450F3DCAD6}"/>
              </a:ext>
            </a:extLst>
          </p:cNvPr>
          <p:cNvSpPr>
            <a:spLocks noGrp="1"/>
          </p:cNvSpPr>
          <p:nvPr>
            <p:ph type="ctrTitle"/>
          </p:nvPr>
        </p:nvSpPr>
        <p:spPr>
          <a:xfrm>
            <a:off x="1524000" y="2286000"/>
            <a:ext cx="9144000" cy="2286000"/>
          </a:xfrm>
        </p:spPr>
        <p:txBody>
          <a:bodyPr rtlCol="0" anchor="ctr">
            <a:normAutofit/>
          </a:bodyPr>
          <a:lstStyle>
            <a:defPPr>
              <a:defRPr lang="fr-FR"/>
            </a:defPPr>
          </a:lstStyle>
          <a:p>
            <a:pPr rtl="0"/>
            <a:r>
              <a:rPr lang="fr-FR" dirty="0"/>
              <a:t>MERCI pour votre attention</a:t>
            </a:r>
          </a:p>
        </p:txBody>
      </p:sp>
    </p:spTree>
    <p:extLst>
      <p:ext uri="{BB962C8B-B14F-4D97-AF65-F5344CB8AC3E}">
        <p14:creationId xmlns:p14="http://schemas.microsoft.com/office/powerpoint/2010/main" val="218447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image 7" descr="gros plan sur du code informatiqu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r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rtlCol="0"/>
          <a:lstStyle>
            <a:defPPr>
              <a:defRPr lang="fr-FR"/>
            </a:defPPr>
          </a:lstStyle>
          <a:p>
            <a:pPr rtl="0"/>
            <a:r>
              <a:rPr lang="fr-FR" b="1" dirty="0"/>
              <a:t>Présentation de l’entreprise</a:t>
            </a:r>
          </a:p>
        </p:txBody>
      </p:sp>
    </p:spTree>
    <p:extLst>
      <p:ext uri="{BB962C8B-B14F-4D97-AF65-F5344CB8AC3E}">
        <p14:creationId xmlns:p14="http://schemas.microsoft.com/office/powerpoint/2010/main" val="467869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4ABE40-AA00-F366-A36A-B3F1AADBF025}"/>
              </a:ext>
            </a:extLst>
          </p:cNvPr>
          <p:cNvSpPr>
            <a:spLocks noGrp="1"/>
          </p:cNvSpPr>
          <p:nvPr>
            <p:ph type="ctrTitle"/>
          </p:nvPr>
        </p:nvSpPr>
        <p:spPr>
          <a:xfrm>
            <a:off x="619539" y="1073817"/>
            <a:ext cx="10952921" cy="587829"/>
          </a:xfrm>
          <a:noFill/>
        </p:spPr>
        <p:txBody>
          <a:bodyPr rtlCol="0">
            <a:noAutofit/>
          </a:bodyPr>
          <a:lstStyle>
            <a:defPPr>
              <a:defRPr lang="fr-FR"/>
            </a:defPPr>
          </a:lstStyle>
          <a:p>
            <a:pPr rtl="0"/>
            <a:r>
              <a:rPr lang="fr-FR" sz="3600" dirty="0"/>
              <a:t>Présentation de l’entreprise: Kappa santé</a:t>
            </a:r>
          </a:p>
        </p:txBody>
      </p:sp>
      <p:sp>
        <p:nvSpPr>
          <p:cNvPr id="3" name="Espace réservé du contenu 2">
            <a:extLst>
              <a:ext uri="{FF2B5EF4-FFF2-40B4-BE49-F238E27FC236}">
                <a16:creationId xmlns:a16="http://schemas.microsoft.com/office/drawing/2014/main" id="{8CBBBCDF-77E7-4332-AB3B-8A7204FAF8BD}"/>
              </a:ext>
            </a:extLst>
          </p:cNvPr>
          <p:cNvSpPr txBox="1">
            <a:spLocks/>
          </p:cNvSpPr>
          <p:nvPr/>
        </p:nvSpPr>
        <p:spPr>
          <a:xfrm>
            <a:off x="814146" y="2113178"/>
            <a:ext cx="4863404" cy="3429000"/>
          </a:xfrm>
          <a:prstGeom prst="rect">
            <a:avLst/>
          </a:prstGeom>
          <a:gradFill flip="none" rotWithShape="1">
            <a:gsLst>
              <a:gs pos="0">
                <a:schemeClr val="accent5"/>
              </a:gs>
              <a:gs pos="100000">
                <a:schemeClr val="accent2">
                  <a:lumMod val="97000"/>
                  <a:lumOff val="3000"/>
                </a:schemeClr>
              </a:gs>
              <a:gs pos="50000">
                <a:schemeClr val="accent1"/>
              </a:gs>
            </a:gsLst>
            <a:lin ang="10200000" scaled="0"/>
            <a:tileRect/>
          </a:gradFill>
        </p:spPr>
        <p:txBody>
          <a:bodyPr vert="horz" lIns="91440" tIns="45720" rIns="91440" bIns="45720" rtlCol="0" anchor="ctr">
            <a:normAutofit/>
          </a:bodyPr>
          <a:lstStyle>
            <a:defPPr>
              <a:defRPr lang="fr-FR"/>
            </a:defPPr>
            <a:lvl1pPr marL="0" indent="0" algn="ctr" defTabSz="914400" rtl="0" eaLnBrk="1" latinLnBrk="0" hangingPunct="1">
              <a:lnSpc>
                <a:spcPct val="90000"/>
              </a:lnSpc>
              <a:spcBef>
                <a:spcPts val="1000"/>
              </a:spcBef>
              <a:buFont typeface="Arial" panose="020B0604020202020204" pitchFamily="34" charset="0"/>
              <a:buNone/>
              <a:defRPr lang="fr-FR" sz="2400" kern="1200" cap="all" baseline="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lang="fr-F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lang="fr-F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9pPr>
          </a:lstStyle>
          <a:p>
            <a:r>
              <a:rPr lang="fr-FR" sz="1800" dirty="0">
                <a:latin typeface="Avenir Book" panose="02000503020000020003" pitchFamily="2" charset="0"/>
              </a:rPr>
              <a:t>Historique</a:t>
            </a:r>
          </a:p>
          <a:p>
            <a:endParaRPr lang="fr-FR" sz="1800" dirty="0">
              <a:latin typeface="Avenir Book" panose="02000503020000020003" pitchFamily="2" charset="0"/>
            </a:endParaRPr>
          </a:p>
          <a:p>
            <a:r>
              <a:rPr lang="fr-FR" sz="1800" b="1" dirty="0">
                <a:latin typeface="Avenir Book" panose="02000503020000020003" pitchFamily="2" charset="0"/>
              </a:rPr>
              <a:t>Fondée </a:t>
            </a:r>
            <a:r>
              <a:rPr lang="fr-FR" sz="1800" dirty="0">
                <a:latin typeface="Avenir Book" panose="02000503020000020003" pitchFamily="2" charset="0"/>
              </a:rPr>
              <a:t>en</a:t>
            </a:r>
            <a:r>
              <a:rPr lang="fr-FR" sz="1800" b="1" dirty="0">
                <a:latin typeface="Avenir Book" panose="02000503020000020003" pitchFamily="2" charset="0"/>
              </a:rPr>
              <a:t> 2003 </a:t>
            </a:r>
            <a:r>
              <a:rPr lang="fr-FR" sz="1800" dirty="0">
                <a:latin typeface="Avenir Book" panose="02000503020000020003" pitchFamily="2" charset="0"/>
              </a:rPr>
              <a:t>par le M. </a:t>
            </a:r>
            <a:r>
              <a:rPr lang="fr-FR" sz="1800" b="1" dirty="0">
                <a:latin typeface="Avenir Book" panose="02000503020000020003" pitchFamily="2" charset="0"/>
              </a:rPr>
              <a:t>SCHÜCK</a:t>
            </a:r>
            <a:r>
              <a:rPr lang="fr-FR" sz="1800" dirty="0">
                <a:latin typeface="Avenir Book" panose="02000503020000020003" pitchFamily="2" charset="0"/>
              </a:rPr>
              <a:t> et Mme </a:t>
            </a:r>
            <a:r>
              <a:rPr lang="fr-FR" sz="1800" b="1" dirty="0">
                <a:latin typeface="Avenir Book" panose="02000503020000020003" pitchFamily="2" charset="0"/>
              </a:rPr>
              <a:t>TEXIER</a:t>
            </a:r>
          </a:p>
          <a:p>
            <a:r>
              <a:rPr lang="fr-FR" sz="1800" dirty="0">
                <a:latin typeface="Avenir Book" panose="02000503020000020003" pitchFamily="2" charset="0"/>
              </a:rPr>
              <a:t>4 rue Cléry à Paris 75002</a:t>
            </a:r>
          </a:p>
          <a:p>
            <a:r>
              <a:rPr lang="fr-FR" sz="1800" dirty="0">
                <a:latin typeface="Avenir Book" panose="02000503020000020003" pitchFamily="2" charset="0"/>
              </a:rPr>
              <a:t>CA en 2021 : 4 010 800 euros</a:t>
            </a:r>
          </a:p>
          <a:p>
            <a:r>
              <a:rPr lang="fr-FR" sz="1800" b="1" dirty="0">
                <a:latin typeface="Avenir Book" panose="02000503020000020003" pitchFamily="2" charset="0"/>
              </a:rPr>
              <a:t>130</a:t>
            </a:r>
            <a:r>
              <a:rPr lang="fr-FR" sz="1800" dirty="0">
                <a:latin typeface="Avenir Book" panose="02000503020000020003" pitchFamily="2" charset="0"/>
              </a:rPr>
              <a:t> études et </a:t>
            </a:r>
            <a:r>
              <a:rPr lang="fr-FR" sz="1800" b="1" dirty="0">
                <a:latin typeface="Avenir Book" panose="02000503020000020003" pitchFamily="2" charset="0"/>
              </a:rPr>
              <a:t>150</a:t>
            </a:r>
            <a:r>
              <a:rPr lang="fr-FR" sz="1800" dirty="0">
                <a:latin typeface="Avenir Book" panose="02000503020000020003" pitchFamily="2" charset="0"/>
              </a:rPr>
              <a:t> publications</a:t>
            </a:r>
          </a:p>
          <a:p>
            <a:r>
              <a:rPr lang="fr-FR" sz="1800" b="1" dirty="0">
                <a:latin typeface="Avenir Book" panose="02000503020000020003" pitchFamily="2" charset="0"/>
              </a:rPr>
              <a:t>~ 40</a:t>
            </a:r>
            <a:r>
              <a:rPr lang="fr-FR" sz="1800" dirty="0">
                <a:latin typeface="Avenir Book" panose="02000503020000020003" pitchFamily="2" charset="0"/>
              </a:rPr>
              <a:t> salariés</a:t>
            </a:r>
          </a:p>
        </p:txBody>
      </p:sp>
      <p:pic>
        <p:nvPicPr>
          <p:cNvPr id="8" name="Image 7" descr="Une image contenant logo&#10;&#10;Description générée automatiquement">
            <a:extLst>
              <a:ext uri="{FF2B5EF4-FFF2-40B4-BE49-F238E27FC236}">
                <a16:creationId xmlns:a16="http://schemas.microsoft.com/office/drawing/2014/main" id="{7F9223D1-4108-BF14-54F1-06F7046A7B7C}"/>
              </a:ext>
            </a:extLst>
          </p:cNvPr>
          <p:cNvPicPr>
            <a:picLocks noChangeAspect="1"/>
          </p:cNvPicPr>
          <p:nvPr/>
        </p:nvPicPr>
        <p:blipFill rotWithShape="1">
          <a:blip r:embed="rId3">
            <a:extLst>
              <a:ext uri="{28A0092B-C50C-407E-A947-70E740481C1C}">
                <a14:useLocalDpi xmlns:a14="http://schemas.microsoft.com/office/drawing/2010/main" val="0"/>
              </a:ext>
            </a:extLst>
          </a:blip>
          <a:srcRect t="28865" b="28144"/>
          <a:stretch/>
        </p:blipFill>
        <p:spPr bwMode="auto">
          <a:xfrm>
            <a:off x="7700270" y="2604806"/>
            <a:ext cx="3505531" cy="1507061"/>
          </a:xfrm>
          <a:prstGeom prst="rect">
            <a:avLst/>
          </a:prstGeom>
          <a:noFill/>
          <a:extLst>
            <a:ext uri="{53640926-AAD7-44D8-BBD7-CCE9431645EC}">
              <a14:shadowObscured xmlns:a14="http://schemas.microsoft.com/office/drawing/2010/main"/>
            </a:ext>
          </a:extLst>
        </p:spPr>
      </p:pic>
      <p:pic>
        <p:nvPicPr>
          <p:cNvPr id="9" name="Picture 2" descr="About us - APICES | Contract Research Organization">
            <a:extLst>
              <a:ext uri="{FF2B5EF4-FFF2-40B4-BE49-F238E27FC236}">
                <a16:creationId xmlns:a16="http://schemas.microsoft.com/office/drawing/2014/main" id="{90304D58-FC7F-5737-5577-E36B18407A0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28218" y="4111867"/>
            <a:ext cx="3849636" cy="943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438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A9874B-BCA9-8420-1595-EDD1865A099A}"/>
              </a:ext>
            </a:extLst>
          </p:cNvPr>
          <p:cNvSpPr>
            <a:spLocks noGrp="1"/>
          </p:cNvSpPr>
          <p:nvPr>
            <p:ph type="title"/>
          </p:nvPr>
        </p:nvSpPr>
        <p:spPr>
          <a:xfrm>
            <a:off x="1512404" y="118047"/>
            <a:ext cx="9167191" cy="1325880"/>
          </a:xfrm>
          <a:noFill/>
        </p:spPr>
        <p:txBody>
          <a:bodyPr rtlCol="0" anchor="ctr"/>
          <a:lstStyle>
            <a:defPPr>
              <a:defRPr lang="fr-FR"/>
            </a:defPPr>
          </a:lstStyle>
          <a:p>
            <a:pPr rtl="0"/>
            <a:r>
              <a:rPr lang="fr-FR" dirty="0"/>
              <a:t>Présentation de l’entreprise: </a:t>
            </a:r>
            <a:r>
              <a:rPr lang="fr-FR" sz="2800" dirty="0"/>
              <a:t>Développeur d’applications</a:t>
            </a:r>
            <a:endParaRPr lang="fr-FR"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a:p>
        </p:txBody>
      </p:sp>
      <p:sp>
        <p:nvSpPr>
          <p:cNvPr id="7" name="Espace réservé du numéro de diapositive 6">
            <a:extLst>
              <a:ext uri="{FF2B5EF4-FFF2-40B4-BE49-F238E27FC236}">
                <a16:creationId xmlns:a16="http://schemas.microsoft.com/office/drawing/2014/main" id="{ABDA558C-7659-5A73-9F9A-91910E511B98}"/>
              </a:ext>
            </a:extLst>
          </p:cNvPr>
          <p:cNvSpPr>
            <a:spLocks noGrp="1"/>
          </p:cNvSpPr>
          <p:nvPr>
            <p:ph type="sldNum" sz="quarter" idx="12"/>
          </p:nvPr>
        </p:nvSpPr>
        <p:spPr/>
        <p:txBody>
          <a:bodyPr/>
          <a:lstStyle/>
          <a:p>
            <a:pPr rtl="0"/>
            <a:fld id="{CBD12358-51D2-46B3-9BDE-DF29528B9454}" type="slidenum">
              <a:rPr lang="fr-FR" smtClean="0"/>
              <a:t>5</a:t>
            </a:fld>
            <a:endParaRPr lang="fr-FR"/>
          </a:p>
        </p:txBody>
      </p:sp>
      <p:pic>
        <p:nvPicPr>
          <p:cNvPr id="8" name="Image 7" descr="Une image contenant table&#10;&#10;Description générée automatiquement">
            <a:extLst>
              <a:ext uri="{FF2B5EF4-FFF2-40B4-BE49-F238E27FC236}">
                <a16:creationId xmlns:a16="http://schemas.microsoft.com/office/drawing/2014/main" id="{B0AC37C0-EA8B-A2A8-BE94-9696B1EF1E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7170" t="17443" b="15164"/>
          <a:stretch/>
        </p:blipFill>
        <p:spPr bwMode="auto">
          <a:xfrm>
            <a:off x="4814428" y="1671741"/>
            <a:ext cx="2539401" cy="3167138"/>
          </a:xfrm>
          <a:prstGeom prst="rect">
            <a:avLst/>
          </a:prstGeom>
          <a:extLst>
            <a:ext uri="{53640926-AAD7-44D8-BBD7-CCE9431645EC}">
              <a14:shadowObscured xmlns:a14="http://schemas.microsoft.com/office/drawing/2010/main"/>
            </a:ext>
          </a:extLst>
        </p:spPr>
      </p:pic>
      <p:sp>
        <p:nvSpPr>
          <p:cNvPr id="11" name="Espace réservé du contenu 2">
            <a:extLst>
              <a:ext uri="{FF2B5EF4-FFF2-40B4-BE49-F238E27FC236}">
                <a16:creationId xmlns:a16="http://schemas.microsoft.com/office/drawing/2014/main" id="{3259DD30-1DC5-998E-3A8B-5A8B38674070}"/>
              </a:ext>
            </a:extLst>
          </p:cNvPr>
          <p:cNvSpPr txBox="1">
            <a:spLocks/>
          </p:cNvSpPr>
          <p:nvPr/>
        </p:nvSpPr>
        <p:spPr>
          <a:xfrm>
            <a:off x="245165" y="1823609"/>
            <a:ext cx="3955223" cy="40893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fr-F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pPr marL="0" lvl="1" indent="0">
              <a:lnSpc>
                <a:spcPct val="110000"/>
              </a:lnSpc>
              <a:spcBef>
                <a:spcPts val="1000"/>
              </a:spcBef>
              <a:spcAft>
                <a:spcPts val="1000"/>
              </a:spcAft>
              <a:buClr>
                <a:schemeClr val="accent2"/>
              </a:buClr>
              <a:buNone/>
            </a:pPr>
            <a:r>
              <a:rPr lang="fr-FR" sz="1800" dirty="0">
                <a:latin typeface="Avenir Book" panose="02000503020000020003" pitchFamily="2" charset="0"/>
              </a:rPr>
              <a:t>Objectifs :</a:t>
            </a:r>
          </a:p>
          <a:p>
            <a:pPr marL="0" lvl="1">
              <a:lnSpc>
                <a:spcPct val="110000"/>
              </a:lnSpc>
              <a:spcBef>
                <a:spcPts val="1000"/>
              </a:spcBef>
              <a:spcAft>
                <a:spcPts val="1000"/>
              </a:spcAft>
              <a:buClr>
                <a:schemeClr val="accent2"/>
              </a:buClr>
              <a:buFont typeface="Wingdings" panose="05000000000000000000" pitchFamily="2" charset="2"/>
              <a:buChar char="§"/>
            </a:pPr>
            <a:r>
              <a:rPr lang="fr-FR" sz="1800" b="1" dirty="0">
                <a:latin typeface="Avenir Book" panose="02000503020000020003" pitchFamily="2" charset="0"/>
              </a:rPr>
              <a:t>Développement</a:t>
            </a:r>
            <a:r>
              <a:rPr lang="fr-FR" sz="1800" dirty="0">
                <a:latin typeface="Avenir Book" panose="02000503020000020003" pitchFamily="2" charset="0"/>
              </a:rPr>
              <a:t> et </a:t>
            </a:r>
            <a:r>
              <a:rPr lang="fr-FR" sz="1800" b="1" dirty="0">
                <a:latin typeface="Avenir Book" panose="02000503020000020003" pitchFamily="2" charset="0"/>
              </a:rPr>
              <a:t>maintenance</a:t>
            </a:r>
            <a:r>
              <a:rPr lang="fr-FR" sz="1800" dirty="0">
                <a:latin typeface="Avenir Book" panose="02000503020000020003" pitchFamily="2" charset="0"/>
              </a:rPr>
              <a:t> de nos outils informatisés.</a:t>
            </a:r>
          </a:p>
          <a:p>
            <a:pPr marL="0" lvl="1" indent="0">
              <a:lnSpc>
                <a:spcPct val="110000"/>
              </a:lnSpc>
              <a:spcBef>
                <a:spcPts val="1000"/>
              </a:spcBef>
              <a:spcAft>
                <a:spcPts val="1000"/>
              </a:spcAft>
              <a:buClr>
                <a:schemeClr val="accent2"/>
              </a:buClr>
              <a:buNone/>
            </a:pPr>
            <a:r>
              <a:rPr lang="fr-FR" sz="1800" dirty="0">
                <a:latin typeface="Avenir Book" panose="02000503020000020003" pitchFamily="2" charset="0"/>
              </a:rPr>
              <a:t>Les outils:</a:t>
            </a:r>
          </a:p>
          <a:p>
            <a:pPr marL="0" lvl="1">
              <a:lnSpc>
                <a:spcPct val="110000"/>
              </a:lnSpc>
              <a:spcBef>
                <a:spcPts val="1000"/>
              </a:spcBef>
              <a:spcAft>
                <a:spcPts val="1000"/>
              </a:spcAft>
              <a:buClr>
                <a:schemeClr val="accent2"/>
              </a:buClr>
              <a:buFont typeface="Wingdings" panose="05000000000000000000" pitchFamily="2" charset="2"/>
              <a:buChar char="§"/>
            </a:pPr>
            <a:r>
              <a:rPr lang="fr-FR" sz="1800" dirty="0">
                <a:latin typeface="Avenir Book" panose="02000503020000020003" pitchFamily="2" charset="0"/>
              </a:rPr>
              <a:t>JSF et </a:t>
            </a:r>
            <a:r>
              <a:rPr lang="fr-FR" sz="1800" dirty="0" err="1">
                <a:latin typeface="Avenir Book" panose="02000503020000020003" pitchFamily="2" charset="0"/>
              </a:rPr>
              <a:t>Primefaces</a:t>
            </a:r>
            <a:r>
              <a:rPr lang="fr-FR" sz="1800" dirty="0">
                <a:latin typeface="Avenir Book" panose="02000503020000020003" pitchFamily="2" charset="0"/>
              </a:rPr>
              <a:t> - JPA</a:t>
            </a:r>
          </a:p>
          <a:p>
            <a:pPr marL="0" lvl="1">
              <a:lnSpc>
                <a:spcPct val="110000"/>
              </a:lnSpc>
              <a:spcBef>
                <a:spcPts val="1000"/>
              </a:spcBef>
              <a:spcAft>
                <a:spcPts val="1000"/>
              </a:spcAft>
              <a:buClr>
                <a:schemeClr val="accent2"/>
              </a:buClr>
              <a:buFont typeface="Wingdings" panose="05000000000000000000" pitchFamily="2" charset="2"/>
              <a:buChar char="§"/>
            </a:pPr>
            <a:r>
              <a:rPr lang="fr-FR" sz="1800" dirty="0">
                <a:latin typeface="Avenir Book" panose="02000503020000020003" pitchFamily="2" charset="0"/>
              </a:rPr>
              <a:t>Redmine</a:t>
            </a:r>
          </a:p>
          <a:p>
            <a:pPr marL="0" lvl="1">
              <a:lnSpc>
                <a:spcPct val="110000"/>
              </a:lnSpc>
              <a:spcBef>
                <a:spcPts val="1000"/>
              </a:spcBef>
              <a:spcAft>
                <a:spcPts val="1000"/>
              </a:spcAft>
              <a:buClr>
                <a:schemeClr val="accent2"/>
              </a:buClr>
              <a:buFont typeface="Wingdings" panose="05000000000000000000" pitchFamily="2" charset="2"/>
              <a:buChar char="§"/>
            </a:pPr>
            <a:r>
              <a:rPr lang="fr-FR" sz="1800" dirty="0">
                <a:latin typeface="Avenir Book" panose="02000503020000020003" pitchFamily="2" charset="0"/>
              </a:rPr>
              <a:t>PostgreSQL</a:t>
            </a:r>
          </a:p>
          <a:p>
            <a:pPr marL="0" lvl="1">
              <a:lnSpc>
                <a:spcPct val="110000"/>
              </a:lnSpc>
              <a:spcBef>
                <a:spcPts val="1000"/>
              </a:spcBef>
              <a:spcAft>
                <a:spcPts val="1000"/>
              </a:spcAft>
              <a:buClr>
                <a:schemeClr val="accent2"/>
              </a:buClr>
              <a:buFont typeface="Wingdings" panose="05000000000000000000" pitchFamily="2" charset="2"/>
              <a:buChar char="§"/>
            </a:pPr>
            <a:r>
              <a:rPr lang="fr-FR" sz="1800" dirty="0" err="1">
                <a:latin typeface="Avenir Book" panose="02000503020000020003" pitchFamily="2" charset="0"/>
              </a:rPr>
              <a:t>GitLab</a:t>
            </a:r>
            <a:endParaRPr lang="fr-FR" sz="1800" dirty="0">
              <a:latin typeface="Avenir Book" panose="02000503020000020003" pitchFamily="2" charset="0"/>
            </a:endParaRPr>
          </a:p>
        </p:txBody>
      </p:sp>
      <p:pic>
        <p:nvPicPr>
          <p:cNvPr id="3" name="Image 2">
            <a:extLst>
              <a:ext uri="{FF2B5EF4-FFF2-40B4-BE49-F238E27FC236}">
                <a16:creationId xmlns:a16="http://schemas.microsoft.com/office/drawing/2014/main" id="{FE97DB34-D87C-A4DB-070F-446EF03703E0}"/>
              </a:ext>
            </a:extLst>
          </p:cNvPr>
          <p:cNvPicPr>
            <a:picLocks noChangeAspect="1"/>
          </p:cNvPicPr>
          <p:nvPr/>
        </p:nvPicPr>
        <p:blipFill>
          <a:blip r:embed="rId4"/>
          <a:stretch>
            <a:fillRect/>
          </a:stretch>
        </p:blipFill>
        <p:spPr>
          <a:xfrm>
            <a:off x="7967869" y="1829280"/>
            <a:ext cx="3613680" cy="2367329"/>
          </a:xfrm>
          <a:prstGeom prst="rect">
            <a:avLst/>
          </a:prstGeom>
        </p:spPr>
      </p:pic>
      <p:pic>
        <p:nvPicPr>
          <p:cNvPr id="6" name="Image 5">
            <a:extLst>
              <a:ext uri="{FF2B5EF4-FFF2-40B4-BE49-F238E27FC236}">
                <a16:creationId xmlns:a16="http://schemas.microsoft.com/office/drawing/2014/main" id="{A8F21C5F-1DB4-498D-F691-101E29E981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585" y="5066693"/>
            <a:ext cx="9030487" cy="1027344"/>
          </a:xfrm>
          <a:prstGeom prst="rect">
            <a:avLst/>
          </a:prstGeom>
        </p:spPr>
      </p:pic>
    </p:spTree>
    <p:extLst>
      <p:ext uri="{BB962C8B-B14F-4D97-AF65-F5344CB8AC3E}">
        <p14:creationId xmlns:p14="http://schemas.microsoft.com/office/powerpoint/2010/main" val="2243159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9DF7E-FF3E-90F0-DA4C-91C06C102C1E}"/>
            </a:ext>
          </a:extLst>
        </p:cNvPr>
        <p:cNvGrpSpPr/>
        <p:nvPr/>
      </p:nvGrpSpPr>
      <p:grpSpPr>
        <a:xfrm>
          <a:off x="0" y="0"/>
          <a:ext cx="0" cy="0"/>
          <a:chOff x="0" y="0"/>
          <a:chExt cx="0" cy="0"/>
        </a:xfrm>
      </p:grpSpPr>
      <p:pic>
        <p:nvPicPr>
          <p:cNvPr id="4" name="Espace réservé d’image 7" descr="gros plan sur du code informatique">
            <a:extLst>
              <a:ext uri="{FF2B5EF4-FFF2-40B4-BE49-F238E27FC236}">
                <a16:creationId xmlns:a16="http://schemas.microsoft.com/office/drawing/2014/main" id="{07BA8720-F580-49D9-7541-BC69FFB77ED3}"/>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re 2">
            <a:extLst>
              <a:ext uri="{FF2B5EF4-FFF2-40B4-BE49-F238E27FC236}">
                <a16:creationId xmlns:a16="http://schemas.microsoft.com/office/drawing/2014/main" id="{ABF89335-EF19-3C69-7353-804E4B5EEA66}"/>
              </a:ext>
            </a:extLst>
          </p:cNvPr>
          <p:cNvSpPr>
            <a:spLocks noGrp="1"/>
          </p:cNvSpPr>
          <p:nvPr>
            <p:ph type="ctrTitle"/>
          </p:nvPr>
        </p:nvSpPr>
        <p:spPr>
          <a:xfrm>
            <a:off x="1524000" y="2286000"/>
            <a:ext cx="9144000" cy="2286000"/>
          </a:xfrm>
        </p:spPr>
        <p:txBody>
          <a:bodyPr rtlCol="0"/>
          <a:lstStyle>
            <a:defPPr>
              <a:defRPr lang="fr-FR"/>
            </a:defPPr>
          </a:lstStyle>
          <a:p>
            <a:pPr rtl="0"/>
            <a:r>
              <a:rPr lang="fr-FR" b="1" dirty="0"/>
              <a:t>mémoire</a:t>
            </a:r>
          </a:p>
        </p:txBody>
      </p:sp>
    </p:spTree>
    <p:extLst>
      <p:ext uri="{BB962C8B-B14F-4D97-AF65-F5344CB8AC3E}">
        <p14:creationId xmlns:p14="http://schemas.microsoft.com/office/powerpoint/2010/main" val="2826955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p:spPr>
        <p:txBody>
          <a:bodyPr rtlCol="0" anchor="ctr">
            <a:normAutofit/>
          </a:bodyPr>
          <a:lstStyle>
            <a:defPPr>
              <a:defRPr lang="fr-FR"/>
            </a:defPPr>
          </a:lstStyle>
          <a:p>
            <a:pPr rtl="0"/>
            <a:r>
              <a:rPr lang="fr-FR" dirty="0"/>
              <a:t>Introduction</a:t>
            </a:r>
          </a:p>
        </p:txBody>
      </p:sp>
      <p:pic>
        <p:nvPicPr>
          <p:cNvPr id="9" name="Espace réservé du contenu 5" descr="Une image contenant texte, diagramme, capture d’écran, Police&#10;&#10;Description générée automatiquement">
            <a:extLst>
              <a:ext uri="{FF2B5EF4-FFF2-40B4-BE49-F238E27FC236}">
                <a16:creationId xmlns:a16="http://schemas.microsoft.com/office/drawing/2014/main" id="{AB74DE97-3318-0544-A793-17457293653A}"/>
              </a:ext>
            </a:extLst>
          </p:cNvPr>
          <p:cNvPicPr>
            <a:picLocks noGrp="1" noChangeAspect="1"/>
          </p:cNvPicPr>
          <p:nvPr>
            <p:ph sz="quarter" idx="15"/>
          </p:nvPr>
        </p:nvPicPr>
        <p:blipFill>
          <a:blip r:embed="rId3"/>
          <a:stretch>
            <a:fillRect/>
          </a:stretch>
        </p:blipFill>
        <p:spPr>
          <a:xfrm>
            <a:off x="6609246" y="2877703"/>
            <a:ext cx="5582753" cy="1102593"/>
          </a:xfrm>
          <a:noFill/>
        </p:spPr>
      </p:pic>
      <p:sp>
        <p:nvSpPr>
          <p:cNvPr id="7" name="Espace réservé du numéro de diapositive 6">
            <a:extLst>
              <a:ext uri="{FF2B5EF4-FFF2-40B4-BE49-F238E27FC236}">
                <a16:creationId xmlns:a16="http://schemas.microsoft.com/office/drawing/2014/main" id="{E5515D61-4A1E-00E9-F33B-129B675672BB}"/>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CBD12358-51D2-46B3-9BDE-DF29528B9454}" type="slidenum">
              <a:rPr lang="fr-FR" smtClean="0"/>
              <a:pPr rtl="0">
                <a:spcAft>
                  <a:spcPts val="600"/>
                </a:spcAft>
              </a:pPr>
              <a:t>7</a:t>
            </a:fld>
            <a:endParaRPr lang="fr-FR"/>
          </a:p>
        </p:txBody>
      </p:sp>
      <p:pic>
        <p:nvPicPr>
          <p:cNvPr id="12" name="Espace réservé du contenu 4" descr="Une image contenant texte, capture d’écran, nombre, Police&#10;&#10;Description générée automatiquement">
            <a:extLst>
              <a:ext uri="{FF2B5EF4-FFF2-40B4-BE49-F238E27FC236}">
                <a16:creationId xmlns:a16="http://schemas.microsoft.com/office/drawing/2014/main" id="{A50E8A80-3F17-5410-919D-CB7B0E9F1547}"/>
              </a:ext>
            </a:extLst>
          </p:cNvPr>
          <p:cNvPicPr>
            <a:picLocks noChangeAspect="1"/>
          </p:cNvPicPr>
          <p:nvPr/>
        </p:nvPicPr>
        <p:blipFill>
          <a:blip r:embed="rId4"/>
          <a:stretch>
            <a:fillRect/>
          </a:stretch>
        </p:blipFill>
        <p:spPr>
          <a:xfrm>
            <a:off x="0" y="2049131"/>
            <a:ext cx="6609247" cy="3186483"/>
          </a:xfrm>
          <a:prstGeom prst="rect">
            <a:avLst/>
          </a:prstGeom>
        </p:spPr>
      </p:pic>
      <p:sp>
        <p:nvSpPr>
          <p:cNvPr id="13" name="ZoneTexte 12">
            <a:extLst>
              <a:ext uri="{FF2B5EF4-FFF2-40B4-BE49-F238E27FC236}">
                <a16:creationId xmlns:a16="http://schemas.microsoft.com/office/drawing/2014/main" id="{D3D68880-E43B-9076-D8AD-95532D8270A5}"/>
              </a:ext>
            </a:extLst>
          </p:cNvPr>
          <p:cNvSpPr txBox="1"/>
          <p:nvPr/>
        </p:nvSpPr>
        <p:spPr>
          <a:xfrm>
            <a:off x="6721168" y="4323446"/>
            <a:ext cx="5358910" cy="923330"/>
          </a:xfrm>
          <a:prstGeom prst="rect">
            <a:avLst/>
          </a:prstGeom>
          <a:noFill/>
        </p:spPr>
        <p:txBody>
          <a:bodyPr wrap="square" rtlCol="0">
            <a:spAutoFit/>
          </a:bodyPr>
          <a:lstStyle/>
          <a:p>
            <a:pPr algn="ctr"/>
            <a:r>
              <a:rPr lang="fr-FR" dirty="0">
                <a:latin typeface="+mj-lt"/>
              </a:rPr>
              <a:t> ONISR Données relatives aux accidents corporels enregistrés par les forces de l’ordre, en France métropolitaine (mai 2024).</a:t>
            </a:r>
          </a:p>
        </p:txBody>
      </p:sp>
    </p:spTree>
    <p:extLst>
      <p:ext uri="{BB962C8B-B14F-4D97-AF65-F5344CB8AC3E}">
        <p14:creationId xmlns:p14="http://schemas.microsoft.com/office/powerpoint/2010/main" val="643777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A5E3C-1C5C-25F6-9A7B-648D6349DDE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E4468A1-3700-51B7-A057-1280B274FA3B}"/>
              </a:ext>
            </a:extLst>
          </p:cNvPr>
          <p:cNvSpPr>
            <a:spLocks noGrp="1"/>
          </p:cNvSpPr>
          <p:nvPr>
            <p:ph type="title"/>
          </p:nvPr>
        </p:nvSpPr>
        <p:spPr>
          <a:xfrm>
            <a:off x="838200" y="365760"/>
            <a:ext cx="10515600" cy="1325563"/>
          </a:xfrm>
        </p:spPr>
        <p:txBody>
          <a:bodyPr rtlCol="0" anchor="ctr">
            <a:normAutofit/>
          </a:bodyPr>
          <a:lstStyle>
            <a:defPPr>
              <a:defRPr lang="fr-FR"/>
            </a:defPPr>
          </a:lstStyle>
          <a:p>
            <a:pPr rtl="0"/>
            <a:r>
              <a:rPr lang="fr-FR" noProof="0" dirty="0"/>
              <a:t>introduction : Internet des objets</a:t>
            </a:r>
          </a:p>
        </p:txBody>
      </p:sp>
      <p:pic>
        <p:nvPicPr>
          <p:cNvPr id="13" name="Espace réservé du contenu 12" descr="Une image contenant clipart, dessin, Graphique, dessin humoristique&#10;&#10;Le contenu généré par l’IA peut être incorrect.">
            <a:extLst>
              <a:ext uri="{FF2B5EF4-FFF2-40B4-BE49-F238E27FC236}">
                <a16:creationId xmlns:a16="http://schemas.microsoft.com/office/drawing/2014/main" id="{70A6C318-BC96-31E8-E65D-9CD8AA201F03}"/>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rcRect t="8187" r="1" b="3540"/>
          <a:stretch>
            <a:fillRect/>
          </a:stretch>
        </p:blipFill>
        <p:spPr>
          <a:xfrm>
            <a:off x="838200" y="1790329"/>
            <a:ext cx="5134335" cy="4113054"/>
          </a:xfrm>
          <a:noFill/>
        </p:spPr>
      </p:pic>
      <p:sp>
        <p:nvSpPr>
          <p:cNvPr id="28" name="Content Placeholder 3">
            <a:extLst>
              <a:ext uri="{FF2B5EF4-FFF2-40B4-BE49-F238E27FC236}">
                <a16:creationId xmlns:a16="http://schemas.microsoft.com/office/drawing/2014/main" id="{4A2A59F9-F296-417A-1C2F-BBB2C8E1097C}"/>
              </a:ext>
            </a:extLst>
          </p:cNvPr>
          <p:cNvSpPr>
            <a:spLocks noGrp="1"/>
          </p:cNvSpPr>
          <p:nvPr>
            <p:ph sz="quarter" idx="16"/>
          </p:nvPr>
        </p:nvSpPr>
        <p:spPr>
          <a:xfrm>
            <a:off x="6219464" y="1790329"/>
            <a:ext cx="5134335" cy="4113054"/>
          </a:xfrm>
        </p:spPr>
        <p:txBody>
          <a:bodyPr/>
          <a:lstStyle/>
          <a:p>
            <a:r>
              <a:rPr lang="fr-FR" noProof="0" dirty="0">
                <a:latin typeface="+mj-lt"/>
              </a:rPr>
              <a:t>Réseau d’objets physiques connectés à Internet</a:t>
            </a:r>
          </a:p>
          <a:p>
            <a:r>
              <a:rPr lang="fr-FR" noProof="0" dirty="0">
                <a:latin typeface="+mj-lt"/>
              </a:rPr>
              <a:t>Quelques exemples :</a:t>
            </a:r>
          </a:p>
          <a:p>
            <a:pPr marL="285750" indent="-285750">
              <a:buFontTx/>
              <a:buChar char="-"/>
            </a:pPr>
            <a:r>
              <a:rPr lang="fr-FR" noProof="0" dirty="0">
                <a:latin typeface="+mj-lt"/>
              </a:rPr>
              <a:t>Caméras et capteurs</a:t>
            </a:r>
          </a:p>
          <a:p>
            <a:pPr marL="285750" indent="-285750">
              <a:buFontTx/>
              <a:buChar char="-"/>
            </a:pPr>
            <a:r>
              <a:rPr lang="fr-FR" noProof="0" dirty="0">
                <a:latin typeface="+mj-lt"/>
              </a:rPr>
              <a:t>Les systèmes d’aide à la conduite (ADAS)</a:t>
            </a:r>
          </a:p>
        </p:txBody>
      </p:sp>
      <p:sp>
        <p:nvSpPr>
          <p:cNvPr id="7" name="Espace réservé du numéro de diapositive 6">
            <a:extLst>
              <a:ext uri="{FF2B5EF4-FFF2-40B4-BE49-F238E27FC236}">
                <a16:creationId xmlns:a16="http://schemas.microsoft.com/office/drawing/2014/main" id="{81CEA6F6-69E0-10F4-42EA-E58B40CE0BF0}"/>
              </a:ext>
            </a:extLst>
          </p:cNvPr>
          <p:cNvSpPr>
            <a:spLocks noGrp="1"/>
          </p:cNvSpPr>
          <p:nvPr>
            <p:ph type="sldNum" sz="quarter" idx="12"/>
          </p:nvPr>
        </p:nvSpPr>
        <p:spPr>
          <a:xfrm>
            <a:off x="8610599" y="6365053"/>
            <a:ext cx="2743200" cy="365125"/>
          </a:xfrm>
        </p:spPr>
        <p:txBody>
          <a:bodyPr anchor="ctr">
            <a:normAutofit/>
          </a:bodyPr>
          <a:lstStyle/>
          <a:p>
            <a:pPr rtl="0">
              <a:spcAft>
                <a:spcPts val="600"/>
              </a:spcAft>
            </a:pPr>
            <a:fld id="{CBD12358-51D2-46B3-9BDE-DF29528B9454}" type="slidenum">
              <a:rPr lang="fr-FR" noProof="0" smtClean="0"/>
              <a:pPr rtl="0">
                <a:spcAft>
                  <a:spcPts val="600"/>
                </a:spcAft>
              </a:pPr>
              <a:t>8</a:t>
            </a:fld>
            <a:endParaRPr lang="fr-FR" noProof="0" dirty="0"/>
          </a:p>
        </p:txBody>
      </p:sp>
    </p:spTree>
    <p:extLst>
      <p:ext uri="{BB962C8B-B14F-4D97-AF65-F5344CB8AC3E}">
        <p14:creationId xmlns:p14="http://schemas.microsoft.com/office/powerpoint/2010/main" val="1385235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BFD11-1FB5-CB3E-7AE4-8C081DE6DEA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3090972-43CB-89D9-78F2-2A3382B81EE5}"/>
              </a:ext>
            </a:extLst>
          </p:cNvPr>
          <p:cNvSpPr>
            <a:spLocks noGrp="1"/>
          </p:cNvSpPr>
          <p:nvPr>
            <p:ph type="title"/>
          </p:nvPr>
        </p:nvSpPr>
        <p:spPr>
          <a:xfrm>
            <a:off x="838200" y="365760"/>
            <a:ext cx="10515600" cy="1325563"/>
          </a:xfrm>
          <a:noFill/>
        </p:spPr>
        <p:txBody>
          <a:bodyPr rtlCol="0" anchor="ctr"/>
          <a:lstStyle>
            <a:defPPr>
              <a:defRPr lang="fr-FR"/>
            </a:defPPr>
          </a:lstStyle>
          <a:p>
            <a:pPr rtl="0"/>
            <a:r>
              <a:rPr lang="fr-FR" dirty="0"/>
              <a:t>État de l’art : IOT des voitures</a:t>
            </a:r>
          </a:p>
        </p:txBody>
      </p:sp>
      <p:sp>
        <p:nvSpPr>
          <p:cNvPr id="4" name="Espace réservé du contenu 3">
            <a:extLst>
              <a:ext uri="{FF2B5EF4-FFF2-40B4-BE49-F238E27FC236}">
                <a16:creationId xmlns:a16="http://schemas.microsoft.com/office/drawing/2014/main" id="{2FB3060B-ED48-1723-646A-B0A26648EF3E}"/>
              </a:ext>
            </a:extLst>
          </p:cNvPr>
          <p:cNvSpPr>
            <a:spLocks noGrp="1"/>
          </p:cNvSpPr>
          <p:nvPr>
            <p:ph sz="quarter" idx="16"/>
          </p:nvPr>
        </p:nvSpPr>
        <p:spPr>
          <a:xfrm>
            <a:off x="6219464" y="1790329"/>
            <a:ext cx="5134335" cy="4113054"/>
          </a:xfrm>
          <a:noFill/>
        </p:spPr>
        <p:txBody>
          <a:bodyPr rtlCol="0">
            <a:normAutofit/>
          </a:bodyPr>
          <a:lstStyle>
            <a:defPPr>
              <a:defRPr lang="fr-FR"/>
            </a:defPPr>
          </a:lstStyle>
          <a:p>
            <a:r>
              <a:rPr lang="fr-FR" sz="1600" dirty="0">
                <a:latin typeface="+mj-lt"/>
              </a:rPr>
              <a:t>Advanced Driver Assistance </a:t>
            </a:r>
            <a:r>
              <a:rPr lang="fr-FR" sz="1600" dirty="0" err="1">
                <a:latin typeface="+mj-lt"/>
              </a:rPr>
              <a:t>Systems</a:t>
            </a:r>
            <a:endParaRPr lang="fr-FR" sz="1600" dirty="0">
              <a:latin typeface="+mj-lt"/>
            </a:endParaRPr>
          </a:p>
          <a:p>
            <a:endParaRPr lang="fr-FR" sz="1600" dirty="0">
              <a:latin typeface="+mj-lt"/>
            </a:endParaRPr>
          </a:p>
          <a:p>
            <a:r>
              <a:rPr lang="fr-FR" sz="1600" dirty="0">
                <a:latin typeface="+mj-lt"/>
              </a:rPr>
              <a:t>Types de communication : V2V, V2I, I2V</a:t>
            </a:r>
          </a:p>
          <a:p>
            <a:endParaRPr lang="fr-FR" sz="1600" dirty="0">
              <a:latin typeface="+mj-lt"/>
            </a:endParaRPr>
          </a:p>
          <a:p>
            <a:endParaRPr lang="fr-FR" sz="1700" dirty="0">
              <a:latin typeface="+mj-lt"/>
            </a:endParaRPr>
          </a:p>
          <a:p>
            <a:endParaRPr lang="fr-FR" sz="1700" dirty="0">
              <a:latin typeface="+mj-lt"/>
            </a:endParaRPr>
          </a:p>
        </p:txBody>
      </p:sp>
      <p:sp>
        <p:nvSpPr>
          <p:cNvPr id="5" name="Rectangle 4">
            <a:extLst>
              <a:ext uri="{FF2B5EF4-FFF2-40B4-BE49-F238E27FC236}">
                <a16:creationId xmlns:a16="http://schemas.microsoft.com/office/drawing/2014/main" id="{9DB75BD0-F780-855E-8F1E-6F63035EC83C}"/>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dirty="0"/>
          </a:p>
        </p:txBody>
      </p:sp>
      <p:sp>
        <p:nvSpPr>
          <p:cNvPr id="7" name="Espace réservé du numéro de diapositive 6">
            <a:extLst>
              <a:ext uri="{FF2B5EF4-FFF2-40B4-BE49-F238E27FC236}">
                <a16:creationId xmlns:a16="http://schemas.microsoft.com/office/drawing/2014/main" id="{7C191F3D-31D2-3F72-3678-DD0CA7154212}"/>
              </a:ext>
            </a:extLst>
          </p:cNvPr>
          <p:cNvSpPr>
            <a:spLocks noGrp="1"/>
          </p:cNvSpPr>
          <p:nvPr>
            <p:ph type="sldNum" sz="quarter" idx="12"/>
          </p:nvPr>
        </p:nvSpPr>
        <p:spPr/>
        <p:txBody>
          <a:bodyPr/>
          <a:lstStyle/>
          <a:p>
            <a:pPr rtl="0"/>
            <a:fld id="{CBD12358-51D2-46B3-9BDE-DF29528B9454}" type="slidenum">
              <a:rPr lang="fr-FR" smtClean="0"/>
              <a:t>9</a:t>
            </a:fld>
            <a:endParaRPr lang="fr-FR" dirty="0"/>
          </a:p>
        </p:txBody>
      </p:sp>
      <p:pic>
        <p:nvPicPr>
          <p:cNvPr id="10" name="Espace réservé du contenu 9" descr="Une image contenant roue, route, véhicule, Véhicule terrestre&#10;&#10;Le contenu généré par l’IA peut être incorrect.">
            <a:extLst>
              <a:ext uri="{FF2B5EF4-FFF2-40B4-BE49-F238E27FC236}">
                <a16:creationId xmlns:a16="http://schemas.microsoft.com/office/drawing/2014/main" id="{EC142A28-8DF3-316A-54CA-6AC7A1BADC09}"/>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332146" y="2091903"/>
            <a:ext cx="5640391" cy="3172719"/>
          </a:xfrm>
        </p:spPr>
      </p:pic>
    </p:spTree>
    <p:extLst>
      <p:ext uri="{BB962C8B-B14F-4D97-AF65-F5344CB8AC3E}">
        <p14:creationId xmlns:p14="http://schemas.microsoft.com/office/powerpoint/2010/main" val="1268040933"/>
      </p:ext>
    </p:extLst>
  </p:cSld>
  <p:clrMapOvr>
    <a:masterClrMapping/>
  </p:clrMapOvr>
</p:sld>
</file>

<file path=ppt/theme/theme1.xml><?xml version="1.0" encoding="utf-8"?>
<a:theme xmlns:a="http://schemas.openxmlformats.org/drawingml/2006/main" name="Personnalisé">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_73135365_TF55661986_Win32" id="{A4F8BA76-8491-44F2-83C9-DA46E4214911}" vid="{78D6081F-2B92-4419-AE16-E7E7F907267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www.w3.org/XML/1998/namespace"/>
    <ds:schemaRef ds:uri="http://purl.org/dc/terms/"/>
    <ds:schemaRef ds:uri="http://purl.org/dc/elements/1.1/"/>
    <ds:schemaRef ds:uri="71af3243-3dd4-4a8d-8c0d-dd76da1f02a5"/>
    <ds:schemaRef ds:uri="16c05727-aa75-4e4a-9b5f-8a80a1165891"/>
    <ds:schemaRef ds:uri="http://schemas.microsoft.com/office/2006/documentManagement/types"/>
    <ds:schemaRef ds:uri="http://schemas.microsoft.com/office/infopath/2007/PartnerControls"/>
    <ds:schemaRef ds:uri="http://schemas.microsoft.com/sharepoint/v3"/>
    <ds:schemaRef ds:uri="http://schemas.openxmlformats.org/package/2006/metadata/core-properties"/>
    <ds:schemaRef ds:uri="230e9df3-be65-4c73-a93b-d1236ebd677e"/>
    <ds:schemaRef ds:uri="http://purl.org/dc/dcmitype/"/>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Personnalisé</Template>
  <TotalTime>11413</TotalTime>
  <Words>2335</Words>
  <Application>Microsoft Macintosh PowerPoint</Application>
  <PresentationFormat>Grand écran</PresentationFormat>
  <Paragraphs>306</Paragraphs>
  <Slides>24</Slides>
  <Notes>24</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24</vt:i4>
      </vt:variant>
    </vt:vector>
  </HeadingPairs>
  <TitlesOfParts>
    <vt:vector size="32" baseType="lpstr">
      <vt:lpstr>Aptos</vt:lpstr>
      <vt:lpstr>Arial</vt:lpstr>
      <vt:lpstr>Avenir Book</vt:lpstr>
      <vt:lpstr>Calibri</vt:lpstr>
      <vt:lpstr>Calibri Light</vt:lpstr>
      <vt:lpstr>Google Sans</vt:lpstr>
      <vt:lpstr>Wingdings</vt:lpstr>
      <vt:lpstr>Personnalisé</vt:lpstr>
      <vt:lpstr>Dans quelles mesures les technologies IoT des voitures peuvent-elles être adaptées pour répondre aux besoins spécifiques de la sécurité des motos sur les routes ?</vt:lpstr>
      <vt:lpstr>sommaire</vt:lpstr>
      <vt:lpstr>Présentation de l’entreprise</vt:lpstr>
      <vt:lpstr>Présentation de l’entreprise: Kappa santé</vt:lpstr>
      <vt:lpstr>Présentation de l’entreprise: Développeur d’applications</vt:lpstr>
      <vt:lpstr>mémoire</vt:lpstr>
      <vt:lpstr>Introduction</vt:lpstr>
      <vt:lpstr>introduction : Internet des objets</vt:lpstr>
      <vt:lpstr>État de l’art : IOT des voitures</vt:lpstr>
      <vt:lpstr>ÉTAT DE L’ART : échange de données</vt:lpstr>
      <vt:lpstr>État de l’art : législation</vt:lpstr>
      <vt:lpstr>ÉTAT DE L’ART : PARTICULARITÉ DU DEUX-ROUES</vt:lpstr>
      <vt:lpstr>État de l’art : iot et défis pour un deux-roues</vt:lpstr>
      <vt:lpstr>État de l’art : iot et défis pour un deux-roues</vt:lpstr>
      <vt:lpstr>État de l’art : iot et défis pour un deux-roues</vt:lpstr>
      <vt:lpstr>Apport de solution : programme</vt:lpstr>
      <vt:lpstr>Apport de solution : programme</vt:lpstr>
      <vt:lpstr>Apport de solution : programme</vt:lpstr>
      <vt:lpstr>Apport de solution : Étude de cas</vt:lpstr>
      <vt:lpstr>APPORT DE SOLUTION : Étude de cas</vt:lpstr>
      <vt:lpstr>APPORT DE SOLUTION : Étude de cas</vt:lpstr>
      <vt:lpstr>Contraintes et limites</vt:lpstr>
      <vt:lpstr>conclusion</vt:lpstr>
      <vt:lpstr>MERCI pour votre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Shanou Lfe</dc:creator>
  <cp:lastModifiedBy>Shanou Lfe</cp:lastModifiedBy>
  <cp:revision>15</cp:revision>
  <dcterms:created xsi:type="dcterms:W3CDTF">2025-07-29T12:46:53Z</dcterms:created>
  <dcterms:modified xsi:type="dcterms:W3CDTF">2025-08-25T19:38:49Z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